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23"/>
  </p:notesMasterIdLst>
  <p:handoutMasterIdLst>
    <p:handoutMasterId r:id="rId24"/>
  </p:handoutMasterIdLst>
  <p:sldIdLst>
    <p:sldId id="334" r:id="rId2"/>
    <p:sldId id="427" r:id="rId3"/>
    <p:sldId id="408" r:id="rId4"/>
    <p:sldId id="429" r:id="rId5"/>
    <p:sldId id="426" r:id="rId6"/>
    <p:sldId id="430" r:id="rId7"/>
    <p:sldId id="431" r:id="rId8"/>
    <p:sldId id="432" r:id="rId9"/>
    <p:sldId id="433" r:id="rId10"/>
    <p:sldId id="435" r:id="rId11"/>
    <p:sldId id="434" r:id="rId12"/>
    <p:sldId id="437" r:id="rId13"/>
    <p:sldId id="428" r:id="rId14"/>
    <p:sldId id="439" r:id="rId15"/>
    <p:sldId id="440" r:id="rId16"/>
    <p:sldId id="438" r:id="rId17"/>
    <p:sldId id="443" r:id="rId18"/>
    <p:sldId id="441" r:id="rId19"/>
    <p:sldId id="442" r:id="rId20"/>
    <p:sldId id="444" r:id="rId21"/>
    <p:sldId id="369" r:id="rId22"/>
  </p:sldIdLst>
  <p:sldSz cx="9144000" cy="6858000" type="screen4x3"/>
  <p:notesSz cx="9926638" cy="6797675"/>
  <p:custDataLst>
    <p:tags r:id="rId25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0099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599" autoAdjust="0"/>
  </p:normalViewPr>
  <p:slideViewPr>
    <p:cSldViewPr>
      <p:cViewPr varScale="1">
        <p:scale>
          <a:sx n="86" d="100"/>
          <a:sy n="86" d="100"/>
        </p:scale>
        <p:origin x="115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0%20-%20&#1072;&#1082;&#1090;&#1091;&#1072;&#1083;&#1100;&#1085;&#1099;&#1077;%20&#1087;&#1088;&#1086;&#1077;&#1082;&#1090;&#1099;\000%202020%20&#1055;&#1056;&#1054;&#1045;&#1050;&#1058;%20&#1056;&#1060;&#1060;&#1048;%202020\&#1041;&#1040;&#1047;&#1040;%20&#1044;&#1040;&#1053;&#1053;&#1067;&#1061;\0000%20&#1084;&#1072;&#1090;&#1077;&#1088;&#1080;&#1072;&#1083;&#1099;%20&#1076;&#1083;&#1103;%20&#1089;&#1090;&#1072;&#1090;&#1100;&#1080;\&#1043;&#1088;&#1072;&#1092;&#1080;&#1082;%20-%20&#1089;&#1088;&#1072;&#1074;&#1085;&#1077;&#1085;&#1080;&#1077;%20&#1087;&#1088;&#1086;&#1094;&#1077;&#1076;&#1091;&#1088;%20(&#1082;&#1086;&#1085;&#1089;-&#1103;%20&#1080;%20&#1054;&#1047;&#1055;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0%20-%20&#1072;&#1082;&#1090;&#1091;&#1072;&#1083;&#1100;&#1085;&#1099;&#1077;%20&#1087;&#1088;&#1086;&#1077;&#1082;&#1090;&#1099;\000%202020%20&#1055;&#1056;&#1054;&#1045;&#1050;&#1058;%20&#1056;&#1060;&#1060;&#1048;%202020\&#1041;&#1040;&#1047;&#1040;%20&#1044;&#1040;&#1053;&#1053;&#1067;&#1061;\0000%20&#1084;&#1072;&#1090;&#1077;&#1088;&#1080;&#1072;&#1083;&#1099;%20&#1076;&#1083;&#1103;%20&#1089;&#1090;&#1072;&#1090;&#1100;&#1080;\&#1043;&#1088;&#1072;&#1092;&#1080;&#1082;%20-%20&#1089;&#1088;&#1072;&#1074;&#1085;&#1077;&#1085;&#1080;&#1077;%20&#1087;&#1088;&#1086;&#1094;&#1077;&#1076;&#1091;&#1088;%20(&#1082;&#1086;&#1085;&#1089;-&#1103;%20&#1080;%20&#1054;&#1047;&#1055;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80;&#1082;&#1086;&#1083;&#1072;&#1081;\Desktop\&#1056;&#1040;&#1055;&#1053;%20-%20&#1082;&#1086;&#1085;&#1092;%20&#1080;%20&#1082;&#1086;&#1085;&#1082;&#1091;&#1088;&#1089;\&#1076;&#1086;&#1088;&#1072;&#1073;&#1086;&#1090;&#1082;&#1072;\&#1063;&#1080;&#1089;&#1083;&#1086;%20&#1076;&#1086;&#1082;&#1091;&#1084;&#1077;&#1085;&#1090;&#1086;&#1074;%20&#1087;&#1086;%20&#1087;&#1088;&#1086;&#1094;&#1077;&#1076;&#1091;&#1088;&#1072;&#1084;%20&#1087;&#1086;%20&#1075;&#1086;&#1076;&#1072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605695690314978E-2"/>
          <c:y val="3.3169008474949323E-2"/>
          <c:w val="0.87141188177375317"/>
          <c:h val="0.8579844571897649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'Весь период'!$Y$3</c:f>
              <c:strCache>
                <c:ptCount val="1"/>
                <c:pt idx="0">
                  <c:v>ОЗП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'Весь период'!$Q$3:$Q$748</c:f>
              <c:numCache>
                <c:formatCode>0</c:formatCode>
                <c:ptCount val="746"/>
                <c:pt idx="0">
                  <c:v>55</c:v>
                </c:pt>
                <c:pt idx="1">
                  <c:v>70</c:v>
                </c:pt>
                <c:pt idx="2">
                  <c:v>84</c:v>
                </c:pt>
                <c:pt idx="3" formatCode="General">
                  <c:v>85</c:v>
                </c:pt>
                <c:pt idx="4">
                  <c:v>107</c:v>
                </c:pt>
                <c:pt idx="5">
                  <c:v>113</c:v>
                </c:pt>
                <c:pt idx="6" formatCode="General">
                  <c:v>119</c:v>
                </c:pt>
                <c:pt idx="7">
                  <c:v>125</c:v>
                </c:pt>
                <c:pt idx="8">
                  <c:v>133</c:v>
                </c:pt>
                <c:pt idx="9">
                  <c:v>133</c:v>
                </c:pt>
                <c:pt idx="10">
                  <c:v>134</c:v>
                </c:pt>
                <c:pt idx="11">
                  <c:v>147</c:v>
                </c:pt>
                <c:pt idx="12">
                  <c:v>165</c:v>
                </c:pt>
                <c:pt idx="13">
                  <c:v>174</c:v>
                </c:pt>
                <c:pt idx="14">
                  <c:v>174</c:v>
                </c:pt>
                <c:pt idx="15">
                  <c:v>175</c:v>
                </c:pt>
                <c:pt idx="16">
                  <c:v>176</c:v>
                </c:pt>
                <c:pt idx="17">
                  <c:v>180</c:v>
                </c:pt>
                <c:pt idx="18">
                  <c:v>183</c:v>
                </c:pt>
                <c:pt idx="19">
                  <c:v>192</c:v>
                </c:pt>
                <c:pt idx="20">
                  <c:v>204</c:v>
                </c:pt>
                <c:pt idx="21">
                  <c:v>204</c:v>
                </c:pt>
                <c:pt idx="22">
                  <c:v>204</c:v>
                </c:pt>
                <c:pt idx="23">
                  <c:v>207</c:v>
                </c:pt>
                <c:pt idx="24">
                  <c:v>207</c:v>
                </c:pt>
                <c:pt idx="25">
                  <c:v>213</c:v>
                </c:pt>
                <c:pt idx="26">
                  <c:v>214</c:v>
                </c:pt>
                <c:pt idx="27">
                  <c:v>217</c:v>
                </c:pt>
                <c:pt idx="28">
                  <c:v>223</c:v>
                </c:pt>
                <c:pt idx="29" formatCode="General">
                  <c:v>225</c:v>
                </c:pt>
                <c:pt idx="30">
                  <c:v>236</c:v>
                </c:pt>
                <c:pt idx="31">
                  <c:v>243</c:v>
                </c:pt>
                <c:pt idx="32">
                  <c:v>245</c:v>
                </c:pt>
                <c:pt idx="33" formatCode="General">
                  <c:v>245</c:v>
                </c:pt>
                <c:pt idx="34">
                  <c:v>247</c:v>
                </c:pt>
                <c:pt idx="35">
                  <c:v>252</c:v>
                </c:pt>
                <c:pt idx="36">
                  <c:v>255</c:v>
                </c:pt>
                <c:pt idx="37">
                  <c:v>257</c:v>
                </c:pt>
                <c:pt idx="38" formatCode="General">
                  <c:v>258</c:v>
                </c:pt>
                <c:pt idx="39">
                  <c:v>263</c:v>
                </c:pt>
                <c:pt idx="40">
                  <c:v>267</c:v>
                </c:pt>
                <c:pt idx="41">
                  <c:v>267</c:v>
                </c:pt>
                <c:pt idx="42">
                  <c:v>271</c:v>
                </c:pt>
                <c:pt idx="43" formatCode="General">
                  <c:v>271</c:v>
                </c:pt>
                <c:pt idx="44">
                  <c:v>279</c:v>
                </c:pt>
                <c:pt idx="45">
                  <c:v>280</c:v>
                </c:pt>
                <c:pt idx="46">
                  <c:v>282</c:v>
                </c:pt>
                <c:pt idx="47">
                  <c:v>291</c:v>
                </c:pt>
                <c:pt idx="48" formatCode="General">
                  <c:v>293</c:v>
                </c:pt>
                <c:pt idx="49" formatCode="General">
                  <c:v>294</c:v>
                </c:pt>
                <c:pt idx="50">
                  <c:v>295</c:v>
                </c:pt>
                <c:pt idx="51">
                  <c:v>296</c:v>
                </c:pt>
                <c:pt idx="52">
                  <c:v>301</c:v>
                </c:pt>
                <c:pt idx="53">
                  <c:v>302</c:v>
                </c:pt>
                <c:pt idx="54">
                  <c:v>302</c:v>
                </c:pt>
                <c:pt idx="55">
                  <c:v>306</c:v>
                </c:pt>
                <c:pt idx="56" formatCode="General">
                  <c:v>307</c:v>
                </c:pt>
                <c:pt idx="57">
                  <c:v>308</c:v>
                </c:pt>
                <c:pt idx="58">
                  <c:v>312</c:v>
                </c:pt>
                <c:pt idx="59">
                  <c:v>314</c:v>
                </c:pt>
                <c:pt idx="60">
                  <c:v>314</c:v>
                </c:pt>
                <c:pt idx="61">
                  <c:v>317</c:v>
                </c:pt>
                <c:pt idx="62">
                  <c:v>321</c:v>
                </c:pt>
                <c:pt idx="63" formatCode="General">
                  <c:v>321</c:v>
                </c:pt>
                <c:pt idx="64" formatCode="General">
                  <c:v>322</c:v>
                </c:pt>
                <c:pt idx="65" formatCode="General">
                  <c:v>323</c:v>
                </c:pt>
                <c:pt idx="66">
                  <c:v>328</c:v>
                </c:pt>
                <c:pt idx="67">
                  <c:v>341</c:v>
                </c:pt>
                <c:pt idx="68">
                  <c:v>341</c:v>
                </c:pt>
                <c:pt idx="69">
                  <c:v>342</c:v>
                </c:pt>
                <c:pt idx="70">
                  <c:v>343</c:v>
                </c:pt>
                <c:pt idx="71">
                  <c:v>344</c:v>
                </c:pt>
                <c:pt idx="72">
                  <c:v>344</c:v>
                </c:pt>
                <c:pt idx="73">
                  <c:v>350</c:v>
                </c:pt>
                <c:pt idx="74" formatCode="General">
                  <c:v>350</c:v>
                </c:pt>
                <c:pt idx="75">
                  <c:v>352</c:v>
                </c:pt>
                <c:pt idx="76" formatCode="General">
                  <c:v>355</c:v>
                </c:pt>
                <c:pt idx="77">
                  <c:v>357</c:v>
                </c:pt>
                <c:pt idx="78">
                  <c:v>357</c:v>
                </c:pt>
                <c:pt idx="79">
                  <c:v>358</c:v>
                </c:pt>
                <c:pt idx="80">
                  <c:v>358</c:v>
                </c:pt>
                <c:pt idx="81">
                  <c:v>358</c:v>
                </c:pt>
                <c:pt idx="82">
                  <c:v>360</c:v>
                </c:pt>
                <c:pt idx="83">
                  <c:v>362</c:v>
                </c:pt>
                <c:pt idx="84" formatCode="General">
                  <c:v>364</c:v>
                </c:pt>
                <c:pt idx="85" formatCode="General">
                  <c:v>365</c:v>
                </c:pt>
                <c:pt idx="86">
                  <c:v>368</c:v>
                </c:pt>
                <c:pt idx="87">
                  <c:v>368</c:v>
                </c:pt>
                <c:pt idx="88">
                  <c:v>369</c:v>
                </c:pt>
                <c:pt idx="89">
                  <c:v>370</c:v>
                </c:pt>
                <c:pt idx="90">
                  <c:v>370</c:v>
                </c:pt>
                <c:pt idx="91">
                  <c:v>372</c:v>
                </c:pt>
                <c:pt idx="92">
                  <c:v>372</c:v>
                </c:pt>
                <c:pt idx="93" formatCode="General">
                  <c:v>372</c:v>
                </c:pt>
                <c:pt idx="94">
                  <c:v>373</c:v>
                </c:pt>
                <c:pt idx="95">
                  <c:v>376</c:v>
                </c:pt>
                <c:pt idx="96">
                  <c:v>378</c:v>
                </c:pt>
                <c:pt idx="97">
                  <c:v>378</c:v>
                </c:pt>
                <c:pt idx="98">
                  <c:v>379</c:v>
                </c:pt>
                <c:pt idx="99">
                  <c:v>384</c:v>
                </c:pt>
                <c:pt idx="100" formatCode="General">
                  <c:v>384</c:v>
                </c:pt>
                <c:pt idx="101">
                  <c:v>385</c:v>
                </c:pt>
                <c:pt idx="102">
                  <c:v>385</c:v>
                </c:pt>
                <c:pt idx="103">
                  <c:v>388</c:v>
                </c:pt>
                <c:pt idx="104">
                  <c:v>391</c:v>
                </c:pt>
                <c:pt idx="105">
                  <c:v>392</c:v>
                </c:pt>
                <c:pt idx="106">
                  <c:v>392</c:v>
                </c:pt>
                <c:pt idx="107" formatCode="General">
                  <c:v>394</c:v>
                </c:pt>
                <c:pt idx="108">
                  <c:v>400</c:v>
                </c:pt>
                <c:pt idx="109">
                  <c:v>402</c:v>
                </c:pt>
                <c:pt idx="110">
                  <c:v>407</c:v>
                </c:pt>
                <c:pt idx="111">
                  <c:v>411</c:v>
                </c:pt>
                <c:pt idx="112">
                  <c:v>415</c:v>
                </c:pt>
                <c:pt idx="113" formatCode="General">
                  <c:v>415</c:v>
                </c:pt>
                <c:pt idx="114">
                  <c:v>421</c:v>
                </c:pt>
                <c:pt idx="115">
                  <c:v>421</c:v>
                </c:pt>
                <c:pt idx="116">
                  <c:v>426</c:v>
                </c:pt>
                <c:pt idx="117">
                  <c:v>427</c:v>
                </c:pt>
                <c:pt idx="118">
                  <c:v>427</c:v>
                </c:pt>
                <c:pt idx="119">
                  <c:v>427</c:v>
                </c:pt>
                <c:pt idx="120" formatCode="General">
                  <c:v>427</c:v>
                </c:pt>
                <c:pt idx="121">
                  <c:v>428</c:v>
                </c:pt>
                <c:pt idx="122">
                  <c:v>429</c:v>
                </c:pt>
                <c:pt idx="123">
                  <c:v>432</c:v>
                </c:pt>
                <c:pt idx="124">
                  <c:v>432</c:v>
                </c:pt>
                <c:pt idx="125">
                  <c:v>434</c:v>
                </c:pt>
                <c:pt idx="126" formatCode="General">
                  <c:v>434</c:v>
                </c:pt>
                <c:pt idx="127">
                  <c:v>436</c:v>
                </c:pt>
                <c:pt idx="128">
                  <c:v>438</c:v>
                </c:pt>
                <c:pt idx="129" formatCode="General">
                  <c:v>441</c:v>
                </c:pt>
                <c:pt idx="130">
                  <c:v>441</c:v>
                </c:pt>
                <c:pt idx="131">
                  <c:v>445</c:v>
                </c:pt>
                <c:pt idx="132">
                  <c:v>445</c:v>
                </c:pt>
                <c:pt idx="133">
                  <c:v>445</c:v>
                </c:pt>
                <c:pt idx="134">
                  <c:v>445</c:v>
                </c:pt>
                <c:pt idx="135">
                  <c:v>445</c:v>
                </c:pt>
                <c:pt idx="136">
                  <c:v>445</c:v>
                </c:pt>
                <c:pt idx="137">
                  <c:v>445</c:v>
                </c:pt>
                <c:pt idx="138">
                  <c:v>445</c:v>
                </c:pt>
                <c:pt idx="139">
                  <c:v>445</c:v>
                </c:pt>
                <c:pt idx="140">
                  <c:v>445</c:v>
                </c:pt>
                <c:pt idx="141">
                  <c:v>445</c:v>
                </c:pt>
                <c:pt idx="142">
                  <c:v>445</c:v>
                </c:pt>
                <c:pt idx="143">
                  <c:v>445</c:v>
                </c:pt>
                <c:pt idx="144">
                  <c:v>445</c:v>
                </c:pt>
                <c:pt idx="145">
                  <c:v>445</c:v>
                </c:pt>
                <c:pt idx="146">
                  <c:v>445</c:v>
                </c:pt>
                <c:pt idx="147">
                  <c:v>445</c:v>
                </c:pt>
                <c:pt idx="148">
                  <c:v>445</c:v>
                </c:pt>
                <c:pt idx="149">
                  <c:v>445</c:v>
                </c:pt>
                <c:pt idx="150">
                  <c:v>445</c:v>
                </c:pt>
                <c:pt idx="151">
                  <c:v>445</c:v>
                </c:pt>
                <c:pt idx="152">
                  <c:v>445</c:v>
                </c:pt>
                <c:pt idx="153" formatCode="General">
                  <c:v>445</c:v>
                </c:pt>
                <c:pt idx="154">
                  <c:v>451</c:v>
                </c:pt>
                <c:pt idx="155">
                  <c:v>453</c:v>
                </c:pt>
                <c:pt idx="156">
                  <c:v>454</c:v>
                </c:pt>
                <c:pt idx="157">
                  <c:v>454</c:v>
                </c:pt>
                <c:pt idx="158">
                  <c:v>455</c:v>
                </c:pt>
                <c:pt idx="159">
                  <c:v>456</c:v>
                </c:pt>
                <c:pt idx="160">
                  <c:v>456</c:v>
                </c:pt>
                <c:pt idx="161">
                  <c:v>456</c:v>
                </c:pt>
                <c:pt idx="162">
                  <c:v>456</c:v>
                </c:pt>
                <c:pt idx="163">
                  <c:v>457</c:v>
                </c:pt>
                <c:pt idx="164" formatCode="General">
                  <c:v>457</c:v>
                </c:pt>
                <c:pt idx="165">
                  <c:v>459</c:v>
                </c:pt>
                <c:pt idx="166">
                  <c:v>462</c:v>
                </c:pt>
                <c:pt idx="167">
                  <c:v>462</c:v>
                </c:pt>
                <c:pt idx="168">
                  <c:v>462</c:v>
                </c:pt>
                <c:pt idx="169">
                  <c:v>464</c:v>
                </c:pt>
                <c:pt idx="170">
                  <c:v>464</c:v>
                </c:pt>
                <c:pt idx="171" formatCode="General">
                  <c:v>464</c:v>
                </c:pt>
                <c:pt idx="172">
                  <c:v>465</c:v>
                </c:pt>
                <c:pt idx="173">
                  <c:v>466</c:v>
                </c:pt>
                <c:pt idx="174">
                  <c:v>468</c:v>
                </c:pt>
                <c:pt idx="175">
                  <c:v>468</c:v>
                </c:pt>
                <c:pt idx="176">
                  <c:v>468</c:v>
                </c:pt>
                <c:pt idx="177" formatCode="General">
                  <c:v>469</c:v>
                </c:pt>
                <c:pt idx="178">
                  <c:v>470</c:v>
                </c:pt>
                <c:pt idx="179" formatCode="General">
                  <c:v>470</c:v>
                </c:pt>
                <c:pt idx="180">
                  <c:v>471</c:v>
                </c:pt>
                <c:pt idx="181" formatCode="General">
                  <c:v>475</c:v>
                </c:pt>
                <c:pt idx="182">
                  <c:v>476</c:v>
                </c:pt>
                <c:pt idx="183">
                  <c:v>476</c:v>
                </c:pt>
                <c:pt idx="184">
                  <c:v>477</c:v>
                </c:pt>
                <c:pt idx="185">
                  <c:v>479</c:v>
                </c:pt>
                <c:pt idx="186">
                  <c:v>481</c:v>
                </c:pt>
                <c:pt idx="187">
                  <c:v>481</c:v>
                </c:pt>
                <c:pt idx="188">
                  <c:v>483</c:v>
                </c:pt>
                <c:pt idx="189">
                  <c:v>484</c:v>
                </c:pt>
                <c:pt idx="190">
                  <c:v>485</c:v>
                </c:pt>
                <c:pt idx="191" formatCode="General">
                  <c:v>485</c:v>
                </c:pt>
                <c:pt idx="192">
                  <c:v>486</c:v>
                </c:pt>
                <c:pt idx="193">
                  <c:v>487</c:v>
                </c:pt>
                <c:pt idx="194">
                  <c:v>487</c:v>
                </c:pt>
                <c:pt idx="195">
                  <c:v>489</c:v>
                </c:pt>
                <c:pt idx="196">
                  <c:v>490</c:v>
                </c:pt>
                <c:pt idx="197">
                  <c:v>490</c:v>
                </c:pt>
                <c:pt idx="198" formatCode="General">
                  <c:v>491</c:v>
                </c:pt>
                <c:pt idx="199">
                  <c:v>494</c:v>
                </c:pt>
                <c:pt idx="200" formatCode="General">
                  <c:v>495</c:v>
                </c:pt>
                <c:pt idx="201">
                  <c:v>496</c:v>
                </c:pt>
                <c:pt idx="202">
                  <c:v>496</c:v>
                </c:pt>
                <c:pt idx="203" formatCode="General">
                  <c:v>497</c:v>
                </c:pt>
                <c:pt idx="204">
                  <c:v>498</c:v>
                </c:pt>
                <c:pt idx="205" formatCode="General">
                  <c:v>498</c:v>
                </c:pt>
                <c:pt idx="206">
                  <c:v>499</c:v>
                </c:pt>
                <c:pt idx="207">
                  <c:v>499</c:v>
                </c:pt>
                <c:pt idx="208" formatCode="General">
                  <c:v>499</c:v>
                </c:pt>
                <c:pt idx="209">
                  <c:v>502</c:v>
                </c:pt>
                <c:pt idx="210">
                  <c:v>502</c:v>
                </c:pt>
                <c:pt idx="211">
                  <c:v>503</c:v>
                </c:pt>
                <c:pt idx="212">
                  <c:v>503</c:v>
                </c:pt>
                <c:pt idx="213">
                  <c:v>503</c:v>
                </c:pt>
                <c:pt idx="214">
                  <c:v>507</c:v>
                </c:pt>
                <c:pt idx="215">
                  <c:v>507</c:v>
                </c:pt>
                <c:pt idx="216">
                  <c:v>509</c:v>
                </c:pt>
                <c:pt idx="217">
                  <c:v>510</c:v>
                </c:pt>
                <c:pt idx="218">
                  <c:v>512</c:v>
                </c:pt>
                <c:pt idx="219">
                  <c:v>512</c:v>
                </c:pt>
                <c:pt idx="220">
                  <c:v>513</c:v>
                </c:pt>
                <c:pt idx="221">
                  <c:v>515</c:v>
                </c:pt>
                <c:pt idx="222">
                  <c:v>517</c:v>
                </c:pt>
                <c:pt idx="223">
                  <c:v>518</c:v>
                </c:pt>
                <c:pt idx="224">
                  <c:v>518</c:v>
                </c:pt>
                <c:pt idx="225">
                  <c:v>519</c:v>
                </c:pt>
                <c:pt idx="226" formatCode="General">
                  <c:v>520</c:v>
                </c:pt>
                <c:pt idx="227">
                  <c:v>523</c:v>
                </c:pt>
                <c:pt idx="228">
                  <c:v>524</c:v>
                </c:pt>
                <c:pt idx="229">
                  <c:v>524</c:v>
                </c:pt>
                <c:pt idx="230">
                  <c:v>524</c:v>
                </c:pt>
                <c:pt idx="231">
                  <c:v>524</c:v>
                </c:pt>
                <c:pt idx="232">
                  <c:v>525</c:v>
                </c:pt>
                <c:pt idx="233" formatCode="General">
                  <c:v>526</c:v>
                </c:pt>
                <c:pt idx="234" formatCode="General">
                  <c:v>527</c:v>
                </c:pt>
                <c:pt idx="235" formatCode="General">
                  <c:v>527</c:v>
                </c:pt>
                <c:pt idx="236" formatCode="General">
                  <c:v>527</c:v>
                </c:pt>
                <c:pt idx="237">
                  <c:v>529</c:v>
                </c:pt>
                <c:pt idx="238">
                  <c:v>530</c:v>
                </c:pt>
                <c:pt idx="239">
                  <c:v>530</c:v>
                </c:pt>
                <c:pt idx="240">
                  <c:v>531</c:v>
                </c:pt>
                <c:pt idx="241" formatCode="General">
                  <c:v>533</c:v>
                </c:pt>
                <c:pt idx="242">
                  <c:v>534</c:v>
                </c:pt>
                <c:pt idx="243">
                  <c:v>534</c:v>
                </c:pt>
                <c:pt idx="244">
                  <c:v>536</c:v>
                </c:pt>
                <c:pt idx="245" formatCode="General">
                  <c:v>537</c:v>
                </c:pt>
                <c:pt idx="246">
                  <c:v>539</c:v>
                </c:pt>
                <c:pt idx="247">
                  <c:v>541</c:v>
                </c:pt>
                <c:pt idx="248">
                  <c:v>545</c:v>
                </c:pt>
                <c:pt idx="249">
                  <c:v>546</c:v>
                </c:pt>
                <c:pt idx="250" formatCode="General">
                  <c:v>546</c:v>
                </c:pt>
                <c:pt idx="251" formatCode="General">
                  <c:v>546</c:v>
                </c:pt>
                <c:pt idx="252">
                  <c:v>546</c:v>
                </c:pt>
                <c:pt idx="253">
                  <c:v>546</c:v>
                </c:pt>
                <c:pt idx="254">
                  <c:v>548</c:v>
                </c:pt>
                <c:pt idx="255">
                  <c:v>548</c:v>
                </c:pt>
                <c:pt idx="256">
                  <c:v>548</c:v>
                </c:pt>
                <c:pt idx="257">
                  <c:v>552</c:v>
                </c:pt>
                <c:pt idx="258">
                  <c:v>552</c:v>
                </c:pt>
                <c:pt idx="259" formatCode="General">
                  <c:v>552</c:v>
                </c:pt>
                <c:pt idx="260" formatCode="General">
                  <c:v>552</c:v>
                </c:pt>
                <c:pt idx="261">
                  <c:v>553</c:v>
                </c:pt>
                <c:pt idx="262" formatCode="General">
                  <c:v>554</c:v>
                </c:pt>
                <c:pt idx="263">
                  <c:v>556</c:v>
                </c:pt>
                <c:pt idx="264">
                  <c:v>556</c:v>
                </c:pt>
                <c:pt idx="265">
                  <c:v>556</c:v>
                </c:pt>
                <c:pt idx="266">
                  <c:v>556</c:v>
                </c:pt>
                <c:pt idx="267">
                  <c:v>559</c:v>
                </c:pt>
                <c:pt idx="268">
                  <c:v>559</c:v>
                </c:pt>
                <c:pt idx="269" formatCode="General">
                  <c:v>559</c:v>
                </c:pt>
                <c:pt idx="270">
                  <c:v>561</c:v>
                </c:pt>
                <c:pt idx="271">
                  <c:v>561</c:v>
                </c:pt>
                <c:pt idx="272" formatCode="General">
                  <c:v>561</c:v>
                </c:pt>
                <c:pt idx="273">
                  <c:v>562</c:v>
                </c:pt>
                <c:pt idx="274">
                  <c:v>566</c:v>
                </c:pt>
                <c:pt idx="275">
                  <c:v>567</c:v>
                </c:pt>
                <c:pt idx="276">
                  <c:v>567</c:v>
                </c:pt>
                <c:pt idx="277" formatCode="General">
                  <c:v>568</c:v>
                </c:pt>
                <c:pt idx="278">
                  <c:v>569</c:v>
                </c:pt>
                <c:pt idx="279">
                  <c:v>569</c:v>
                </c:pt>
                <c:pt idx="280">
                  <c:v>571</c:v>
                </c:pt>
                <c:pt idx="281">
                  <c:v>571</c:v>
                </c:pt>
                <c:pt idx="282">
                  <c:v>574</c:v>
                </c:pt>
                <c:pt idx="283">
                  <c:v>576</c:v>
                </c:pt>
                <c:pt idx="284" formatCode="General">
                  <c:v>576</c:v>
                </c:pt>
                <c:pt idx="285" formatCode="General">
                  <c:v>576</c:v>
                </c:pt>
                <c:pt idx="286" formatCode="General">
                  <c:v>578</c:v>
                </c:pt>
                <c:pt idx="287">
                  <c:v>579</c:v>
                </c:pt>
                <c:pt idx="288">
                  <c:v>580</c:v>
                </c:pt>
                <c:pt idx="289">
                  <c:v>581</c:v>
                </c:pt>
                <c:pt idx="290">
                  <c:v>581</c:v>
                </c:pt>
                <c:pt idx="291">
                  <c:v>581</c:v>
                </c:pt>
                <c:pt idx="292">
                  <c:v>581</c:v>
                </c:pt>
                <c:pt idx="293">
                  <c:v>583</c:v>
                </c:pt>
                <c:pt idx="294" formatCode="General">
                  <c:v>583</c:v>
                </c:pt>
                <c:pt idx="295">
                  <c:v>586</c:v>
                </c:pt>
                <c:pt idx="296">
                  <c:v>586</c:v>
                </c:pt>
                <c:pt idx="297">
                  <c:v>586</c:v>
                </c:pt>
                <c:pt idx="298">
                  <c:v>586</c:v>
                </c:pt>
                <c:pt idx="299">
                  <c:v>587</c:v>
                </c:pt>
                <c:pt idx="300">
                  <c:v>589</c:v>
                </c:pt>
                <c:pt idx="301">
                  <c:v>589</c:v>
                </c:pt>
                <c:pt idx="302">
                  <c:v>589</c:v>
                </c:pt>
                <c:pt idx="303">
                  <c:v>594</c:v>
                </c:pt>
                <c:pt idx="304">
                  <c:v>594</c:v>
                </c:pt>
                <c:pt idx="305">
                  <c:v>595</c:v>
                </c:pt>
                <c:pt idx="306">
                  <c:v>595</c:v>
                </c:pt>
                <c:pt idx="307">
                  <c:v>595</c:v>
                </c:pt>
                <c:pt idx="308" formatCode="General">
                  <c:v>595</c:v>
                </c:pt>
                <c:pt idx="309">
                  <c:v>595</c:v>
                </c:pt>
                <c:pt idx="310">
                  <c:v>601</c:v>
                </c:pt>
                <c:pt idx="311">
                  <c:v>601</c:v>
                </c:pt>
                <c:pt idx="312" formatCode="General">
                  <c:v>601</c:v>
                </c:pt>
                <c:pt idx="313">
                  <c:v>604</c:v>
                </c:pt>
                <c:pt idx="314">
                  <c:v>606</c:v>
                </c:pt>
                <c:pt idx="315">
                  <c:v>607</c:v>
                </c:pt>
                <c:pt idx="316">
                  <c:v>610</c:v>
                </c:pt>
                <c:pt idx="317">
                  <c:v>615</c:v>
                </c:pt>
                <c:pt idx="318">
                  <c:v>615</c:v>
                </c:pt>
                <c:pt idx="319">
                  <c:v>615</c:v>
                </c:pt>
                <c:pt idx="320">
                  <c:v>622</c:v>
                </c:pt>
                <c:pt idx="321">
                  <c:v>624</c:v>
                </c:pt>
                <c:pt idx="322" formatCode="General">
                  <c:v>624</c:v>
                </c:pt>
                <c:pt idx="323">
                  <c:v>625</c:v>
                </c:pt>
                <c:pt idx="324">
                  <c:v>627</c:v>
                </c:pt>
                <c:pt idx="325">
                  <c:v>628</c:v>
                </c:pt>
                <c:pt idx="326" formatCode="General">
                  <c:v>629</c:v>
                </c:pt>
                <c:pt idx="327" formatCode="General">
                  <c:v>629</c:v>
                </c:pt>
                <c:pt idx="328" formatCode="General">
                  <c:v>629</c:v>
                </c:pt>
                <c:pt idx="329">
                  <c:v>629</c:v>
                </c:pt>
                <c:pt idx="330">
                  <c:v>630</c:v>
                </c:pt>
                <c:pt idx="331">
                  <c:v>630</c:v>
                </c:pt>
                <c:pt idx="332" formatCode="General">
                  <c:v>630</c:v>
                </c:pt>
                <c:pt idx="333">
                  <c:v>632</c:v>
                </c:pt>
                <c:pt idx="334">
                  <c:v>632</c:v>
                </c:pt>
                <c:pt idx="335" formatCode="General">
                  <c:v>632</c:v>
                </c:pt>
                <c:pt idx="336" formatCode="General">
                  <c:v>635</c:v>
                </c:pt>
                <c:pt idx="337">
                  <c:v>636</c:v>
                </c:pt>
                <c:pt idx="338" formatCode="General">
                  <c:v>636</c:v>
                </c:pt>
                <c:pt idx="339">
                  <c:v>637</c:v>
                </c:pt>
                <c:pt idx="340">
                  <c:v>637</c:v>
                </c:pt>
                <c:pt idx="341">
                  <c:v>637</c:v>
                </c:pt>
                <c:pt idx="342" formatCode="General">
                  <c:v>637</c:v>
                </c:pt>
                <c:pt idx="343">
                  <c:v>638</c:v>
                </c:pt>
                <c:pt idx="344">
                  <c:v>641</c:v>
                </c:pt>
                <c:pt idx="345">
                  <c:v>642</c:v>
                </c:pt>
                <c:pt idx="346">
                  <c:v>642</c:v>
                </c:pt>
                <c:pt idx="347" formatCode="General">
                  <c:v>642</c:v>
                </c:pt>
                <c:pt idx="348">
                  <c:v>643</c:v>
                </c:pt>
                <c:pt idx="349">
                  <c:v>643</c:v>
                </c:pt>
                <c:pt idx="350">
                  <c:v>649</c:v>
                </c:pt>
                <c:pt idx="351">
                  <c:v>651</c:v>
                </c:pt>
                <c:pt idx="352">
                  <c:v>657</c:v>
                </c:pt>
                <c:pt idx="353">
                  <c:v>661</c:v>
                </c:pt>
                <c:pt idx="354">
                  <c:v>662</c:v>
                </c:pt>
                <c:pt idx="355">
                  <c:v>663</c:v>
                </c:pt>
                <c:pt idx="356">
                  <c:v>663</c:v>
                </c:pt>
                <c:pt idx="357" formatCode="General">
                  <c:v>663</c:v>
                </c:pt>
                <c:pt idx="358">
                  <c:v>665</c:v>
                </c:pt>
                <c:pt idx="359">
                  <c:v>666</c:v>
                </c:pt>
                <c:pt idx="360">
                  <c:v>666</c:v>
                </c:pt>
                <c:pt idx="361">
                  <c:v>671</c:v>
                </c:pt>
                <c:pt idx="362">
                  <c:v>672</c:v>
                </c:pt>
                <c:pt idx="363" formatCode="General">
                  <c:v>672</c:v>
                </c:pt>
                <c:pt idx="364">
                  <c:v>673</c:v>
                </c:pt>
                <c:pt idx="365">
                  <c:v>675</c:v>
                </c:pt>
                <c:pt idx="366">
                  <c:v>677</c:v>
                </c:pt>
                <c:pt idx="367" formatCode="General">
                  <c:v>679</c:v>
                </c:pt>
                <c:pt idx="368">
                  <c:v>686</c:v>
                </c:pt>
                <c:pt idx="369" formatCode="General">
                  <c:v>686</c:v>
                </c:pt>
                <c:pt idx="370">
                  <c:v>687</c:v>
                </c:pt>
                <c:pt idx="371">
                  <c:v>688</c:v>
                </c:pt>
                <c:pt idx="372">
                  <c:v>689</c:v>
                </c:pt>
                <c:pt idx="373">
                  <c:v>692</c:v>
                </c:pt>
                <c:pt idx="374">
                  <c:v>693</c:v>
                </c:pt>
                <c:pt idx="375">
                  <c:v>694</c:v>
                </c:pt>
                <c:pt idx="376">
                  <c:v>694</c:v>
                </c:pt>
                <c:pt idx="377">
                  <c:v>696</c:v>
                </c:pt>
                <c:pt idx="378">
                  <c:v>696</c:v>
                </c:pt>
                <c:pt idx="379">
                  <c:v>697</c:v>
                </c:pt>
                <c:pt idx="380">
                  <c:v>697</c:v>
                </c:pt>
                <c:pt idx="381">
                  <c:v>699</c:v>
                </c:pt>
                <c:pt idx="382">
                  <c:v>700</c:v>
                </c:pt>
                <c:pt idx="383">
                  <c:v>700</c:v>
                </c:pt>
                <c:pt idx="384">
                  <c:v>700</c:v>
                </c:pt>
                <c:pt idx="385">
                  <c:v>701</c:v>
                </c:pt>
                <c:pt idx="386">
                  <c:v>702</c:v>
                </c:pt>
                <c:pt idx="387">
                  <c:v>704</c:v>
                </c:pt>
                <c:pt idx="388">
                  <c:v>705</c:v>
                </c:pt>
                <c:pt idx="389">
                  <c:v>705</c:v>
                </c:pt>
                <c:pt idx="390">
                  <c:v>707</c:v>
                </c:pt>
                <c:pt idx="391">
                  <c:v>707</c:v>
                </c:pt>
                <c:pt idx="392">
                  <c:v>707</c:v>
                </c:pt>
                <c:pt idx="393">
                  <c:v>707</c:v>
                </c:pt>
                <c:pt idx="394">
                  <c:v>708</c:v>
                </c:pt>
                <c:pt idx="395">
                  <c:v>708</c:v>
                </c:pt>
                <c:pt idx="396">
                  <c:v>708</c:v>
                </c:pt>
                <c:pt idx="397" formatCode="General">
                  <c:v>708</c:v>
                </c:pt>
                <c:pt idx="398">
                  <c:v>712</c:v>
                </c:pt>
                <c:pt idx="399">
                  <c:v>712</c:v>
                </c:pt>
                <c:pt idx="400">
                  <c:v>716</c:v>
                </c:pt>
                <c:pt idx="401">
                  <c:v>718</c:v>
                </c:pt>
                <c:pt idx="402">
                  <c:v>719</c:v>
                </c:pt>
                <c:pt idx="403">
                  <c:v>720</c:v>
                </c:pt>
                <c:pt idx="404">
                  <c:v>721</c:v>
                </c:pt>
                <c:pt idx="405">
                  <c:v>723</c:v>
                </c:pt>
                <c:pt idx="406">
                  <c:v>725</c:v>
                </c:pt>
                <c:pt idx="407">
                  <c:v>728</c:v>
                </c:pt>
                <c:pt idx="408">
                  <c:v>728</c:v>
                </c:pt>
                <c:pt idx="409">
                  <c:v>728</c:v>
                </c:pt>
                <c:pt idx="410">
                  <c:v>728</c:v>
                </c:pt>
                <c:pt idx="411">
                  <c:v>731</c:v>
                </c:pt>
                <c:pt idx="412">
                  <c:v>732</c:v>
                </c:pt>
                <c:pt idx="413">
                  <c:v>734</c:v>
                </c:pt>
                <c:pt idx="414">
                  <c:v>734</c:v>
                </c:pt>
                <c:pt idx="415">
                  <c:v>734</c:v>
                </c:pt>
                <c:pt idx="416">
                  <c:v>734</c:v>
                </c:pt>
                <c:pt idx="417">
                  <c:v>735</c:v>
                </c:pt>
                <c:pt idx="418" formatCode="General">
                  <c:v>735</c:v>
                </c:pt>
                <c:pt idx="419">
                  <c:v>736</c:v>
                </c:pt>
                <c:pt idx="420">
                  <c:v>736</c:v>
                </c:pt>
                <c:pt idx="421">
                  <c:v>741</c:v>
                </c:pt>
                <c:pt idx="422">
                  <c:v>741</c:v>
                </c:pt>
                <c:pt idx="423">
                  <c:v>742</c:v>
                </c:pt>
                <c:pt idx="424">
                  <c:v>742</c:v>
                </c:pt>
                <c:pt idx="425">
                  <c:v>742</c:v>
                </c:pt>
                <c:pt idx="426">
                  <c:v>743</c:v>
                </c:pt>
                <c:pt idx="427">
                  <c:v>743</c:v>
                </c:pt>
                <c:pt idx="428">
                  <c:v>743</c:v>
                </c:pt>
                <c:pt idx="429">
                  <c:v>744</c:v>
                </c:pt>
                <c:pt idx="430">
                  <c:v>745</c:v>
                </c:pt>
                <c:pt idx="431">
                  <c:v>747</c:v>
                </c:pt>
                <c:pt idx="432">
                  <c:v>747</c:v>
                </c:pt>
                <c:pt idx="433">
                  <c:v>749</c:v>
                </c:pt>
                <c:pt idx="434" formatCode="General">
                  <c:v>750</c:v>
                </c:pt>
                <c:pt idx="435">
                  <c:v>751</c:v>
                </c:pt>
                <c:pt idx="436">
                  <c:v>752</c:v>
                </c:pt>
                <c:pt idx="437" formatCode="General">
                  <c:v>752</c:v>
                </c:pt>
                <c:pt idx="438">
                  <c:v>754</c:v>
                </c:pt>
                <c:pt idx="439">
                  <c:v>757</c:v>
                </c:pt>
                <c:pt idx="440">
                  <c:v>760</c:v>
                </c:pt>
                <c:pt idx="441">
                  <c:v>761</c:v>
                </c:pt>
                <c:pt idx="442">
                  <c:v>761</c:v>
                </c:pt>
                <c:pt idx="443">
                  <c:v>761</c:v>
                </c:pt>
                <c:pt idx="444">
                  <c:v>764</c:v>
                </c:pt>
                <c:pt idx="445">
                  <c:v>766</c:v>
                </c:pt>
                <c:pt idx="446">
                  <c:v>767</c:v>
                </c:pt>
                <c:pt idx="447">
                  <c:v>767</c:v>
                </c:pt>
                <c:pt idx="448" formatCode="General">
                  <c:v>769</c:v>
                </c:pt>
                <c:pt idx="449">
                  <c:v>770</c:v>
                </c:pt>
                <c:pt idx="450">
                  <c:v>770</c:v>
                </c:pt>
                <c:pt idx="451">
                  <c:v>771</c:v>
                </c:pt>
                <c:pt idx="452">
                  <c:v>772</c:v>
                </c:pt>
                <c:pt idx="453">
                  <c:v>776</c:v>
                </c:pt>
                <c:pt idx="454">
                  <c:v>777</c:v>
                </c:pt>
                <c:pt idx="455">
                  <c:v>778</c:v>
                </c:pt>
                <c:pt idx="456">
                  <c:v>781</c:v>
                </c:pt>
                <c:pt idx="457">
                  <c:v>782</c:v>
                </c:pt>
                <c:pt idx="458">
                  <c:v>783</c:v>
                </c:pt>
                <c:pt idx="459" formatCode="General">
                  <c:v>783</c:v>
                </c:pt>
                <c:pt idx="460" formatCode="General">
                  <c:v>785</c:v>
                </c:pt>
                <c:pt idx="461">
                  <c:v>785</c:v>
                </c:pt>
                <c:pt idx="462">
                  <c:v>790</c:v>
                </c:pt>
                <c:pt idx="463">
                  <c:v>790</c:v>
                </c:pt>
                <c:pt idx="464">
                  <c:v>790</c:v>
                </c:pt>
                <c:pt idx="465">
                  <c:v>791</c:v>
                </c:pt>
                <c:pt idx="466">
                  <c:v>792</c:v>
                </c:pt>
                <c:pt idx="467">
                  <c:v>792</c:v>
                </c:pt>
                <c:pt idx="468">
                  <c:v>795</c:v>
                </c:pt>
                <c:pt idx="469">
                  <c:v>796</c:v>
                </c:pt>
                <c:pt idx="470" formatCode="General">
                  <c:v>796</c:v>
                </c:pt>
                <c:pt idx="471">
                  <c:v>798</c:v>
                </c:pt>
                <c:pt idx="472">
                  <c:v>798</c:v>
                </c:pt>
                <c:pt idx="473">
                  <c:v>799</c:v>
                </c:pt>
                <c:pt idx="474" formatCode="General">
                  <c:v>799</c:v>
                </c:pt>
                <c:pt idx="475" formatCode="General">
                  <c:v>799</c:v>
                </c:pt>
                <c:pt idx="476" formatCode="General">
                  <c:v>799</c:v>
                </c:pt>
                <c:pt idx="477">
                  <c:v>801</c:v>
                </c:pt>
                <c:pt idx="478">
                  <c:v>804</c:v>
                </c:pt>
                <c:pt idx="479">
                  <c:v>804</c:v>
                </c:pt>
                <c:pt idx="480">
                  <c:v>805</c:v>
                </c:pt>
                <c:pt idx="481">
                  <c:v>810</c:v>
                </c:pt>
                <c:pt idx="482">
                  <c:v>810</c:v>
                </c:pt>
                <c:pt idx="483">
                  <c:v>810</c:v>
                </c:pt>
                <c:pt idx="484">
                  <c:v>810</c:v>
                </c:pt>
                <c:pt idx="485">
                  <c:v>810</c:v>
                </c:pt>
                <c:pt idx="486">
                  <c:v>811</c:v>
                </c:pt>
                <c:pt idx="487">
                  <c:v>813</c:v>
                </c:pt>
                <c:pt idx="488">
                  <c:v>818</c:v>
                </c:pt>
                <c:pt idx="489">
                  <c:v>818</c:v>
                </c:pt>
                <c:pt idx="490">
                  <c:v>819</c:v>
                </c:pt>
                <c:pt idx="491">
                  <c:v>823</c:v>
                </c:pt>
                <c:pt idx="492">
                  <c:v>825</c:v>
                </c:pt>
                <c:pt idx="493">
                  <c:v>826</c:v>
                </c:pt>
                <c:pt idx="494">
                  <c:v>826</c:v>
                </c:pt>
                <c:pt idx="495" formatCode="General">
                  <c:v>826</c:v>
                </c:pt>
                <c:pt idx="496">
                  <c:v>827</c:v>
                </c:pt>
                <c:pt idx="497">
                  <c:v>828</c:v>
                </c:pt>
                <c:pt idx="498" formatCode="General">
                  <c:v>828</c:v>
                </c:pt>
                <c:pt idx="499" formatCode="General">
                  <c:v>828</c:v>
                </c:pt>
                <c:pt idx="500" formatCode="General">
                  <c:v>828</c:v>
                </c:pt>
                <c:pt idx="501" formatCode="General">
                  <c:v>828</c:v>
                </c:pt>
                <c:pt idx="502" formatCode="General">
                  <c:v>828</c:v>
                </c:pt>
                <c:pt idx="503" formatCode="General">
                  <c:v>828</c:v>
                </c:pt>
                <c:pt idx="504" formatCode="General">
                  <c:v>828</c:v>
                </c:pt>
                <c:pt idx="505" formatCode="General">
                  <c:v>828</c:v>
                </c:pt>
                <c:pt idx="506">
                  <c:v>831</c:v>
                </c:pt>
                <c:pt idx="507">
                  <c:v>832</c:v>
                </c:pt>
                <c:pt idx="508">
                  <c:v>832</c:v>
                </c:pt>
                <c:pt idx="509">
                  <c:v>833</c:v>
                </c:pt>
                <c:pt idx="510">
                  <c:v>834</c:v>
                </c:pt>
                <c:pt idx="511">
                  <c:v>835</c:v>
                </c:pt>
                <c:pt idx="512">
                  <c:v>835</c:v>
                </c:pt>
                <c:pt idx="513">
                  <c:v>838</c:v>
                </c:pt>
                <c:pt idx="514">
                  <c:v>840</c:v>
                </c:pt>
                <c:pt idx="515">
                  <c:v>842</c:v>
                </c:pt>
                <c:pt idx="516">
                  <c:v>843</c:v>
                </c:pt>
                <c:pt idx="517">
                  <c:v>846</c:v>
                </c:pt>
                <c:pt idx="518">
                  <c:v>846</c:v>
                </c:pt>
                <c:pt idx="519">
                  <c:v>847</c:v>
                </c:pt>
                <c:pt idx="520">
                  <c:v>847</c:v>
                </c:pt>
                <c:pt idx="521">
                  <c:v>847</c:v>
                </c:pt>
                <c:pt idx="522">
                  <c:v>848</c:v>
                </c:pt>
                <c:pt idx="523">
                  <c:v>848</c:v>
                </c:pt>
                <c:pt idx="524">
                  <c:v>852</c:v>
                </c:pt>
                <c:pt idx="525">
                  <c:v>854</c:v>
                </c:pt>
                <c:pt idx="526">
                  <c:v>856</c:v>
                </c:pt>
                <c:pt idx="527">
                  <c:v>856</c:v>
                </c:pt>
                <c:pt idx="528">
                  <c:v>858</c:v>
                </c:pt>
                <c:pt idx="529">
                  <c:v>860</c:v>
                </c:pt>
                <c:pt idx="530">
                  <c:v>860</c:v>
                </c:pt>
                <c:pt idx="531">
                  <c:v>862</c:v>
                </c:pt>
                <c:pt idx="532">
                  <c:v>864</c:v>
                </c:pt>
                <c:pt idx="533">
                  <c:v>866</c:v>
                </c:pt>
                <c:pt idx="534">
                  <c:v>867</c:v>
                </c:pt>
                <c:pt idx="535" formatCode="General">
                  <c:v>868</c:v>
                </c:pt>
                <c:pt idx="536">
                  <c:v>869</c:v>
                </c:pt>
                <c:pt idx="537">
                  <c:v>869</c:v>
                </c:pt>
                <c:pt idx="538">
                  <c:v>869</c:v>
                </c:pt>
                <c:pt idx="539">
                  <c:v>872</c:v>
                </c:pt>
                <c:pt idx="540">
                  <c:v>873</c:v>
                </c:pt>
                <c:pt idx="541">
                  <c:v>873</c:v>
                </c:pt>
                <c:pt idx="542">
                  <c:v>873</c:v>
                </c:pt>
                <c:pt idx="543">
                  <c:v>873</c:v>
                </c:pt>
                <c:pt idx="544">
                  <c:v>873</c:v>
                </c:pt>
                <c:pt idx="545">
                  <c:v>876</c:v>
                </c:pt>
                <c:pt idx="546">
                  <c:v>880</c:v>
                </c:pt>
                <c:pt idx="547">
                  <c:v>883</c:v>
                </c:pt>
                <c:pt idx="548">
                  <c:v>886</c:v>
                </c:pt>
                <c:pt idx="549">
                  <c:v>888</c:v>
                </c:pt>
                <c:pt idx="550">
                  <c:v>893</c:v>
                </c:pt>
                <c:pt idx="551">
                  <c:v>896</c:v>
                </c:pt>
                <c:pt idx="552">
                  <c:v>901</c:v>
                </c:pt>
                <c:pt idx="553">
                  <c:v>903</c:v>
                </c:pt>
                <c:pt idx="554">
                  <c:v>906</c:v>
                </c:pt>
                <c:pt idx="555">
                  <c:v>908</c:v>
                </c:pt>
                <c:pt idx="556">
                  <c:v>908</c:v>
                </c:pt>
                <c:pt idx="557" formatCode="General">
                  <c:v>910</c:v>
                </c:pt>
                <c:pt idx="558">
                  <c:v>910</c:v>
                </c:pt>
                <c:pt idx="559">
                  <c:v>910</c:v>
                </c:pt>
                <c:pt idx="560">
                  <c:v>910</c:v>
                </c:pt>
                <c:pt idx="561">
                  <c:v>910</c:v>
                </c:pt>
                <c:pt idx="562">
                  <c:v>913</c:v>
                </c:pt>
                <c:pt idx="563">
                  <c:v>913</c:v>
                </c:pt>
                <c:pt idx="564">
                  <c:v>917</c:v>
                </c:pt>
                <c:pt idx="565" formatCode="General">
                  <c:v>917</c:v>
                </c:pt>
                <c:pt idx="566">
                  <c:v>917</c:v>
                </c:pt>
                <c:pt idx="567">
                  <c:v>923</c:v>
                </c:pt>
                <c:pt idx="568">
                  <c:v>932</c:v>
                </c:pt>
                <c:pt idx="569">
                  <c:v>932</c:v>
                </c:pt>
                <c:pt idx="570">
                  <c:v>933</c:v>
                </c:pt>
                <c:pt idx="571">
                  <c:v>936</c:v>
                </c:pt>
                <c:pt idx="572" formatCode="General">
                  <c:v>938</c:v>
                </c:pt>
                <c:pt idx="573">
                  <c:v>940</c:v>
                </c:pt>
                <c:pt idx="574">
                  <c:v>943</c:v>
                </c:pt>
                <c:pt idx="575">
                  <c:v>943</c:v>
                </c:pt>
                <c:pt idx="576">
                  <c:v>944</c:v>
                </c:pt>
                <c:pt idx="577">
                  <c:v>945</c:v>
                </c:pt>
                <c:pt idx="578">
                  <c:v>945</c:v>
                </c:pt>
                <c:pt idx="579">
                  <c:v>949</c:v>
                </c:pt>
                <c:pt idx="580">
                  <c:v>949</c:v>
                </c:pt>
                <c:pt idx="581">
                  <c:v>950</c:v>
                </c:pt>
                <c:pt idx="582">
                  <c:v>959</c:v>
                </c:pt>
                <c:pt idx="583">
                  <c:v>961</c:v>
                </c:pt>
                <c:pt idx="584">
                  <c:v>964</c:v>
                </c:pt>
                <c:pt idx="585">
                  <c:v>967</c:v>
                </c:pt>
                <c:pt idx="586">
                  <c:v>973</c:v>
                </c:pt>
                <c:pt idx="587">
                  <c:v>973</c:v>
                </c:pt>
                <c:pt idx="588">
                  <c:v>977</c:v>
                </c:pt>
                <c:pt idx="589">
                  <c:v>977</c:v>
                </c:pt>
                <c:pt idx="590">
                  <c:v>977</c:v>
                </c:pt>
                <c:pt idx="591">
                  <c:v>978</c:v>
                </c:pt>
                <c:pt idx="592">
                  <c:v>980</c:v>
                </c:pt>
                <c:pt idx="593" formatCode="General">
                  <c:v>980</c:v>
                </c:pt>
                <c:pt idx="594" formatCode="General">
                  <c:v>989</c:v>
                </c:pt>
                <c:pt idx="595">
                  <c:v>993</c:v>
                </c:pt>
                <c:pt idx="596">
                  <c:v>994</c:v>
                </c:pt>
                <c:pt idx="597">
                  <c:v>997</c:v>
                </c:pt>
                <c:pt idx="598">
                  <c:v>998</c:v>
                </c:pt>
                <c:pt idx="599">
                  <c:v>1010</c:v>
                </c:pt>
                <c:pt idx="600">
                  <c:v>1012</c:v>
                </c:pt>
                <c:pt idx="601">
                  <c:v>1017</c:v>
                </c:pt>
                <c:pt idx="602">
                  <c:v>1019</c:v>
                </c:pt>
                <c:pt idx="603">
                  <c:v>1020</c:v>
                </c:pt>
                <c:pt idx="604">
                  <c:v>1025</c:v>
                </c:pt>
                <c:pt idx="605">
                  <c:v>1027</c:v>
                </c:pt>
                <c:pt idx="606">
                  <c:v>1029</c:v>
                </c:pt>
                <c:pt idx="607">
                  <c:v>1035</c:v>
                </c:pt>
                <c:pt idx="608" formatCode="General">
                  <c:v>1041</c:v>
                </c:pt>
                <c:pt idx="609">
                  <c:v>1042</c:v>
                </c:pt>
                <c:pt idx="610">
                  <c:v>1044</c:v>
                </c:pt>
                <c:pt idx="611">
                  <c:v>1045</c:v>
                </c:pt>
                <c:pt idx="612">
                  <c:v>1047</c:v>
                </c:pt>
                <c:pt idx="613">
                  <c:v>1047</c:v>
                </c:pt>
                <c:pt idx="614">
                  <c:v>1048</c:v>
                </c:pt>
                <c:pt idx="615">
                  <c:v>1054</c:v>
                </c:pt>
                <c:pt idx="616">
                  <c:v>1056</c:v>
                </c:pt>
                <c:pt idx="617">
                  <c:v>1056</c:v>
                </c:pt>
                <c:pt idx="618">
                  <c:v>1057</c:v>
                </c:pt>
                <c:pt idx="619">
                  <c:v>1057</c:v>
                </c:pt>
                <c:pt idx="620">
                  <c:v>1064</c:v>
                </c:pt>
                <c:pt idx="621">
                  <c:v>1064</c:v>
                </c:pt>
                <c:pt idx="622">
                  <c:v>1069</c:v>
                </c:pt>
                <c:pt idx="623" formatCode="General">
                  <c:v>1069</c:v>
                </c:pt>
                <c:pt idx="624">
                  <c:v>1071</c:v>
                </c:pt>
                <c:pt idx="625">
                  <c:v>1072</c:v>
                </c:pt>
                <c:pt idx="626">
                  <c:v>1072</c:v>
                </c:pt>
                <c:pt idx="627">
                  <c:v>1092</c:v>
                </c:pt>
                <c:pt idx="628">
                  <c:v>1095</c:v>
                </c:pt>
                <c:pt idx="629">
                  <c:v>1100</c:v>
                </c:pt>
                <c:pt idx="630" formatCode="General">
                  <c:v>1112</c:v>
                </c:pt>
                <c:pt idx="631" formatCode="General">
                  <c:v>1112</c:v>
                </c:pt>
                <c:pt idx="632">
                  <c:v>1119</c:v>
                </c:pt>
                <c:pt idx="633">
                  <c:v>1119</c:v>
                </c:pt>
                <c:pt idx="634" formatCode="General">
                  <c:v>1134</c:v>
                </c:pt>
                <c:pt idx="635">
                  <c:v>1143</c:v>
                </c:pt>
                <c:pt idx="636">
                  <c:v>1143</c:v>
                </c:pt>
                <c:pt idx="637">
                  <c:v>1156</c:v>
                </c:pt>
                <c:pt idx="638" formatCode="General">
                  <c:v>1162</c:v>
                </c:pt>
                <c:pt idx="639">
                  <c:v>1167</c:v>
                </c:pt>
                <c:pt idx="640" formatCode="General">
                  <c:v>1168</c:v>
                </c:pt>
                <c:pt idx="641">
                  <c:v>1176</c:v>
                </c:pt>
                <c:pt idx="642" formatCode="General">
                  <c:v>1176</c:v>
                </c:pt>
                <c:pt idx="643">
                  <c:v>1180</c:v>
                </c:pt>
                <c:pt idx="644" formatCode="General">
                  <c:v>1183</c:v>
                </c:pt>
                <c:pt idx="645">
                  <c:v>1184</c:v>
                </c:pt>
                <c:pt idx="646">
                  <c:v>1197</c:v>
                </c:pt>
                <c:pt idx="647">
                  <c:v>1197</c:v>
                </c:pt>
                <c:pt idx="648">
                  <c:v>1197</c:v>
                </c:pt>
                <c:pt idx="649">
                  <c:v>1201</c:v>
                </c:pt>
                <c:pt idx="650">
                  <c:v>1202</c:v>
                </c:pt>
                <c:pt idx="651">
                  <c:v>1203</c:v>
                </c:pt>
                <c:pt idx="652">
                  <c:v>1203</c:v>
                </c:pt>
                <c:pt idx="653">
                  <c:v>1210</c:v>
                </c:pt>
                <c:pt idx="654">
                  <c:v>1210</c:v>
                </c:pt>
                <c:pt idx="655">
                  <c:v>1215</c:v>
                </c:pt>
                <c:pt idx="656">
                  <c:v>1215</c:v>
                </c:pt>
                <c:pt idx="657">
                  <c:v>1217</c:v>
                </c:pt>
                <c:pt idx="658">
                  <c:v>1219</c:v>
                </c:pt>
                <c:pt idx="659">
                  <c:v>1226</c:v>
                </c:pt>
                <c:pt idx="660">
                  <c:v>1228</c:v>
                </c:pt>
                <c:pt idx="661">
                  <c:v>1232</c:v>
                </c:pt>
                <c:pt idx="662">
                  <c:v>1245</c:v>
                </c:pt>
                <c:pt idx="663">
                  <c:v>1247</c:v>
                </c:pt>
                <c:pt idx="664">
                  <c:v>1247</c:v>
                </c:pt>
                <c:pt idx="665">
                  <c:v>1247</c:v>
                </c:pt>
                <c:pt idx="666">
                  <c:v>1247</c:v>
                </c:pt>
                <c:pt idx="667">
                  <c:v>1247</c:v>
                </c:pt>
                <c:pt idx="668">
                  <c:v>1247</c:v>
                </c:pt>
                <c:pt idx="669">
                  <c:v>1258</c:v>
                </c:pt>
                <c:pt idx="670">
                  <c:v>1258</c:v>
                </c:pt>
                <c:pt idx="671">
                  <c:v>1258</c:v>
                </c:pt>
                <c:pt idx="672">
                  <c:v>1259</c:v>
                </c:pt>
                <c:pt idx="673">
                  <c:v>1280</c:v>
                </c:pt>
                <c:pt idx="674">
                  <c:v>1284</c:v>
                </c:pt>
                <c:pt idx="675">
                  <c:v>1284</c:v>
                </c:pt>
                <c:pt idx="676">
                  <c:v>1287</c:v>
                </c:pt>
                <c:pt idx="677">
                  <c:v>1287</c:v>
                </c:pt>
                <c:pt idx="678">
                  <c:v>1293</c:v>
                </c:pt>
                <c:pt idx="679">
                  <c:v>1295</c:v>
                </c:pt>
                <c:pt idx="680">
                  <c:v>1295</c:v>
                </c:pt>
                <c:pt idx="681">
                  <c:v>1296</c:v>
                </c:pt>
                <c:pt idx="682">
                  <c:v>1307</c:v>
                </c:pt>
                <c:pt idx="683">
                  <c:v>1308</c:v>
                </c:pt>
                <c:pt idx="684" formatCode="General">
                  <c:v>1309</c:v>
                </c:pt>
                <c:pt idx="685">
                  <c:v>1310</c:v>
                </c:pt>
                <c:pt idx="686" formatCode="General">
                  <c:v>1315</c:v>
                </c:pt>
                <c:pt idx="687" formatCode="General">
                  <c:v>1324</c:v>
                </c:pt>
                <c:pt idx="688">
                  <c:v>1329</c:v>
                </c:pt>
                <c:pt idx="689">
                  <c:v>1329</c:v>
                </c:pt>
                <c:pt idx="690">
                  <c:v>1344</c:v>
                </c:pt>
                <c:pt idx="691">
                  <c:v>1359</c:v>
                </c:pt>
                <c:pt idx="692" formatCode="General">
                  <c:v>1374</c:v>
                </c:pt>
                <c:pt idx="693">
                  <c:v>1377</c:v>
                </c:pt>
                <c:pt idx="694">
                  <c:v>1377</c:v>
                </c:pt>
                <c:pt idx="695" formatCode="General">
                  <c:v>1379</c:v>
                </c:pt>
                <c:pt idx="696" formatCode="General">
                  <c:v>1402</c:v>
                </c:pt>
                <c:pt idx="697">
                  <c:v>1404</c:v>
                </c:pt>
                <c:pt idx="698">
                  <c:v>1414</c:v>
                </c:pt>
                <c:pt idx="699">
                  <c:v>1414</c:v>
                </c:pt>
                <c:pt idx="700">
                  <c:v>1423</c:v>
                </c:pt>
                <c:pt idx="701">
                  <c:v>1426</c:v>
                </c:pt>
                <c:pt idx="702" formatCode="General">
                  <c:v>1435</c:v>
                </c:pt>
                <c:pt idx="703" formatCode="General">
                  <c:v>1512</c:v>
                </c:pt>
                <c:pt idx="704">
                  <c:v>1514</c:v>
                </c:pt>
                <c:pt idx="705" formatCode="General">
                  <c:v>1520</c:v>
                </c:pt>
                <c:pt idx="706">
                  <c:v>1550</c:v>
                </c:pt>
                <c:pt idx="707">
                  <c:v>1554</c:v>
                </c:pt>
                <c:pt idx="708">
                  <c:v>1579</c:v>
                </c:pt>
                <c:pt idx="709">
                  <c:v>1588</c:v>
                </c:pt>
                <c:pt idx="710">
                  <c:v>1616</c:v>
                </c:pt>
                <c:pt idx="711">
                  <c:v>1665</c:v>
                </c:pt>
                <c:pt idx="712">
                  <c:v>1666</c:v>
                </c:pt>
                <c:pt idx="713">
                  <c:v>1666</c:v>
                </c:pt>
                <c:pt idx="714">
                  <c:v>1702</c:v>
                </c:pt>
                <c:pt idx="715">
                  <c:v>1756</c:v>
                </c:pt>
                <c:pt idx="716">
                  <c:v>1760</c:v>
                </c:pt>
                <c:pt idx="717">
                  <c:v>1775</c:v>
                </c:pt>
                <c:pt idx="718" formatCode="General">
                  <c:v>1820</c:v>
                </c:pt>
                <c:pt idx="719">
                  <c:v>1825</c:v>
                </c:pt>
                <c:pt idx="720">
                  <c:v>1826</c:v>
                </c:pt>
                <c:pt idx="721">
                  <c:v>1848</c:v>
                </c:pt>
                <c:pt idx="722">
                  <c:v>1897</c:v>
                </c:pt>
                <c:pt idx="723">
                  <c:v>1897</c:v>
                </c:pt>
                <c:pt idx="724">
                  <c:v>1911</c:v>
                </c:pt>
                <c:pt idx="725">
                  <c:v>1915</c:v>
                </c:pt>
                <c:pt idx="726">
                  <c:v>1937</c:v>
                </c:pt>
                <c:pt idx="727">
                  <c:v>1990</c:v>
                </c:pt>
                <c:pt idx="728">
                  <c:v>2024</c:v>
                </c:pt>
                <c:pt idx="729">
                  <c:v>2038</c:v>
                </c:pt>
                <c:pt idx="730">
                  <c:v>2173</c:v>
                </c:pt>
                <c:pt idx="731">
                  <c:v>2206</c:v>
                </c:pt>
                <c:pt idx="732">
                  <c:v>2226</c:v>
                </c:pt>
                <c:pt idx="733">
                  <c:v>2240</c:v>
                </c:pt>
                <c:pt idx="734">
                  <c:v>2258</c:v>
                </c:pt>
                <c:pt idx="735">
                  <c:v>2299</c:v>
                </c:pt>
                <c:pt idx="736">
                  <c:v>2300</c:v>
                </c:pt>
                <c:pt idx="737">
                  <c:v>2323</c:v>
                </c:pt>
                <c:pt idx="738">
                  <c:v>2435</c:v>
                </c:pt>
                <c:pt idx="739">
                  <c:v>2698</c:v>
                </c:pt>
                <c:pt idx="740" formatCode="General">
                  <c:v>3100</c:v>
                </c:pt>
                <c:pt idx="741">
                  <c:v>3290</c:v>
                </c:pt>
                <c:pt idx="742">
                  <c:v>3424</c:v>
                </c:pt>
                <c:pt idx="743">
                  <c:v>3727</c:v>
                </c:pt>
                <c:pt idx="744">
                  <c:v>3727</c:v>
                </c:pt>
                <c:pt idx="745">
                  <c:v>4804</c:v>
                </c:pt>
              </c:numCache>
            </c:numRef>
          </c:xVal>
          <c:yVal>
            <c:numRef>
              <c:f>'Весь период'!$X$3:$X$748</c:f>
              <c:numCache>
                <c:formatCode>General</c:formatCode>
                <c:ptCount val="746"/>
                <c:pt idx="0">
                  <c:v>0.99865951742627346</c:v>
                </c:pt>
                <c:pt idx="1">
                  <c:v>0.99731903485254692</c:v>
                </c:pt>
                <c:pt idx="2">
                  <c:v>0.99597855227882037</c:v>
                </c:pt>
                <c:pt idx="3">
                  <c:v>0.99463806970509383</c:v>
                </c:pt>
                <c:pt idx="4">
                  <c:v>0.99329758713136729</c:v>
                </c:pt>
                <c:pt idx="5">
                  <c:v>0.99195710455764075</c:v>
                </c:pt>
                <c:pt idx="6">
                  <c:v>0.9906166219839142</c:v>
                </c:pt>
                <c:pt idx="7">
                  <c:v>0.98927613941018766</c:v>
                </c:pt>
                <c:pt idx="8">
                  <c:v>0.98793565683646112</c:v>
                </c:pt>
                <c:pt idx="9">
                  <c:v>0.98659517426273458</c:v>
                </c:pt>
                <c:pt idx="10">
                  <c:v>0.98525469168900803</c:v>
                </c:pt>
                <c:pt idx="11">
                  <c:v>0.98391420911528149</c:v>
                </c:pt>
                <c:pt idx="12">
                  <c:v>0.98257372654155495</c:v>
                </c:pt>
                <c:pt idx="13">
                  <c:v>0.98123324396782841</c:v>
                </c:pt>
                <c:pt idx="14">
                  <c:v>0.97989276139410186</c:v>
                </c:pt>
                <c:pt idx="15">
                  <c:v>0.97855227882037532</c:v>
                </c:pt>
                <c:pt idx="16">
                  <c:v>0.97721179624664878</c:v>
                </c:pt>
                <c:pt idx="17">
                  <c:v>0.97587131367292224</c:v>
                </c:pt>
                <c:pt idx="18">
                  <c:v>0.97453083109919569</c:v>
                </c:pt>
                <c:pt idx="19">
                  <c:v>0.97319034852546915</c:v>
                </c:pt>
                <c:pt idx="20">
                  <c:v>0.97184986595174261</c:v>
                </c:pt>
                <c:pt idx="21">
                  <c:v>0.97050938337801607</c:v>
                </c:pt>
                <c:pt idx="22">
                  <c:v>0.96916890080428952</c:v>
                </c:pt>
                <c:pt idx="23">
                  <c:v>0.96782841823056298</c:v>
                </c:pt>
                <c:pt idx="24">
                  <c:v>0.96648793565683644</c:v>
                </c:pt>
                <c:pt idx="25">
                  <c:v>0.9651474530831099</c:v>
                </c:pt>
                <c:pt idx="26">
                  <c:v>0.96380697050938335</c:v>
                </c:pt>
                <c:pt idx="27">
                  <c:v>0.96246648793565681</c:v>
                </c:pt>
                <c:pt idx="28">
                  <c:v>0.96112600536193027</c:v>
                </c:pt>
                <c:pt idx="29">
                  <c:v>0.95978552278820373</c:v>
                </c:pt>
                <c:pt idx="30">
                  <c:v>0.95844504021447718</c:v>
                </c:pt>
                <c:pt idx="31">
                  <c:v>0.95710455764075064</c:v>
                </c:pt>
                <c:pt idx="32">
                  <c:v>0.9557640750670241</c:v>
                </c:pt>
                <c:pt idx="33">
                  <c:v>0.95442359249329756</c:v>
                </c:pt>
                <c:pt idx="34">
                  <c:v>0.95308310991957101</c:v>
                </c:pt>
                <c:pt idx="35">
                  <c:v>0.95174262734584447</c:v>
                </c:pt>
                <c:pt idx="36">
                  <c:v>0.95040214477211793</c:v>
                </c:pt>
                <c:pt idx="37">
                  <c:v>0.94906166219839139</c:v>
                </c:pt>
                <c:pt idx="38">
                  <c:v>0.94772117962466484</c:v>
                </c:pt>
                <c:pt idx="39">
                  <c:v>0.9463806970509383</c:v>
                </c:pt>
                <c:pt idx="40">
                  <c:v>0.94504021447721176</c:v>
                </c:pt>
                <c:pt idx="41">
                  <c:v>0.94369973190348522</c:v>
                </c:pt>
                <c:pt idx="42">
                  <c:v>0.94235924932975867</c:v>
                </c:pt>
                <c:pt idx="43">
                  <c:v>0.94101876675603213</c:v>
                </c:pt>
                <c:pt idx="44">
                  <c:v>0.93967828418230559</c:v>
                </c:pt>
                <c:pt idx="45">
                  <c:v>0.93833780160857905</c:v>
                </c:pt>
                <c:pt idx="46">
                  <c:v>0.9369973190348525</c:v>
                </c:pt>
                <c:pt idx="47">
                  <c:v>0.93565683646112596</c:v>
                </c:pt>
                <c:pt idx="48">
                  <c:v>0.93431635388739942</c:v>
                </c:pt>
                <c:pt idx="49">
                  <c:v>0.93297587131367288</c:v>
                </c:pt>
                <c:pt idx="50">
                  <c:v>0.93163538873994634</c:v>
                </c:pt>
                <c:pt idx="51">
                  <c:v>0.93029490616621979</c:v>
                </c:pt>
                <c:pt idx="52">
                  <c:v>0.92895442359249325</c:v>
                </c:pt>
                <c:pt idx="53">
                  <c:v>0.92761394101876671</c:v>
                </c:pt>
                <c:pt idx="54">
                  <c:v>0.92627345844504028</c:v>
                </c:pt>
                <c:pt idx="55">
                  <c:v>0.92493297587131362</c:v>
                </c:pt>
                <c:pt idx="56">
                  <c:v>0.92359249329758719</c:v>
                </c:pt>
                <c:pt idx="57">
                  <c:v>0.92225201072386054</c:v>
                </c:pt>
                <c:pt idx="58">
                  <c:v>0.92091152815013411</c:v>
                </c:pt>
                <c:pt idx="59">
                  <c:v>0.91957104557640745</c:v>
                </c:pt>
                <c:pt idx="60">
                  <c:v>0.91823056300268102</c:v>
                </c:pt>
                <c:pt idx="61">
                  <c:v>0.91689008042895437</c:v>
                </c:pt>
                <c:pt idx="62">
                  <c:v>0.91554959785522794</c:v>
                </c:pt>
                <c:pt idx="63">
                  <c:v>0.91420911528150128</c:v>
                </c:pt>
                <c:pt idx="64">
                  <c:v>0.91286863270777485</c:v>
                </c:pt>
                <c:pt idx="65">
                  <c:v>0.9115281501340482</c:v>
                </c:pt>
                <c:pt idx="66">
                  <c:v>0.91018766756032177</c:v>
                </c:pt>
                <c:pt idx="67">
                  <c:v>0.90884718498659511</c:v>
                </c:pt>
                <c:pt idx="68">
                  <c:v>0.90750670241286868</c:v>
                </c:pt>
                <c:pt idx="69">
                  <c:v>0.90616621983914214</c:v>
                </c:pt>
                <c:pt idx="70">
                  <c:v>0.9048257372654156</c:v>
                </c:pt>
                <c:pt idx="71">
                  <c:v>0.90348525469168905</c:v>
                </c:pt>
                <c:pt idx="72">
                  <c:v>0.90214477211796251</c:v>
                </c:pt>
                <c:pt idx="73">
                  <c:v>0.90080428954423597</c:v>
                </c:pt>
                <c:pt idx="74">
                  <c:v>0.89946380697050943</c:v>
                </c:pt>
                <c:pt idx="75">
                  <c:v>0.89812332439678288</c:v>
                </c:pt>
                <c:pt idx="76">
                  <c:v>0.89678284182305634</c:v>
                </c:pt>
                <c:pt idx="77">
                  <c:v>0.8954423592493298</c:v>
                </c:pt>
                <c:pt idx="78">
                  <c:v>0.89410187667560326</c:v>
                </c:pt>
                <c:pt idx="79">
                  <c:v>0.89276139410187672</c:v>
                </c:pt>
                <c:pt idx="80">
                  <c:v>0.89142091152815017</c:v>
                </c:pt>
                <c:pt idx="81">
                  <c:v>0.89008042895442363</c:v>
                </c:pt>
                <c:pt idx="82">
                  <c:v>0.88873994638069709</c:v>
                </c:pt>
                <c:pt idx="83">
                  <c:v>0.88739946380697055</c:v>
                </c:pt>
                <c:pt idx="84">
                  <c:v>0.886058981233244</c:v>
                </c:pt>
                <c:pt idx="85">
                  <c:v>0.88471849865951746</c:v>
                </c:pt>
                <c:pt idx="86">
                  <c:v>0.88337801608579092</c:v>
                </c:pt>
                <c:pt idx="87">
                  <c:v>0.88203753351206438</c:v>
                </c:pt>
                <c:pt idx="88">
                  <c:v>0.88069705093833783</c:v>
                </c:pt>
                <c:pt idx="89">
                  <c:v>0.87935656836461129</c:v>
                </c:pt>
                <c:pt idx="90">
                  <c:v>0.87801608579088475</c:v>
                </c:pt>
                <c:pt idx="91">
                  <c:v>0.87667560321715821</c:v>
                </c:pt>
                <c:pt idx="92">
                  <c:v>0.87533512064343166</c:v>
                </c:pt>
                <c:pt idx="93">
                  <c:v>0.87399463806970512</c:v>
                </c:pt>
                <c:pt idx="94">
                  <c:v>0.87265415549597858</c:v>
                </c:pt>
                <c:pt idx="95">
                  <c:v>0.87131367292225204</c:v>
                </c:pt>
                <c:pt idx="96">
                  <c:v>0.86997319034852549</c:v>
                </c:pt>
                <c:pt idx="97">
                  <c:v>0.86863270777479895</c:v>
                </c:pt>
                <c:pt idx="98">
                  <c:v>0.86729222520107241</c:v>
                </c:pt>
                <c:pt idx="99">
                  <c:v>0.86595174262734587</c:v>
                </c:pt>
                <c:pt idx="100">
                  <c:v>0.86461126005361932</c:v>
                </c:pt>
                <c:pt idx="101">
                  <c:v>0.86327077747989278</c:v>
                </c:pt>
                <c:pt idx="102">
                  <c:v>0.86193029490616624</c:v>
                </c:pt>
                <c:pt idx="103">
                  <c:v>0.8605898123324397</c:v>
                </c:pt>
                <c:pt idx="104">
                  <c:v>0.85924932975871315</c:v>
                </c:pt>
                <c:pt idx="105">
                  <c:v>0.85790884718498661</c:v>
                </c:pt>
                <c:pt idx="106">
                  <c:v>0.85656836461126007</c:v>
                </c:pt>
                <c:pt idx="107">
                  <c:v>0.85522788203753353</c:v>
                </c:pt>
                <c:pt idx="108">
                  <c:v>0.85388739946380698</c:v>
                </c:pt>
                <c:pt idx="109">
                  <c:v>0.85254691689008044</c:v>
                </c:pt>
                <c:pt idx="110">
                  <c:v>0.8512064343163539</c:v>
                </c:pt>
                <c:pt idx="111">
                  <c:v>0.84986595174262736</c:v>
                </c:pt>
                <c:pt idx="112">
                  <c:v>0.84852546916890081</c:v>
                </c:pt>
                <c:pt idx="113">
                  <c:v>0.84718498659517427</c:v>
                </c:pt>
                <c:pt idx="114">
                  <c:v>0.84584450402144773</c:v>
                </c:pt>
                <c:pt idx="115">
                  <c:v>0.84450402144772119</c:v>
                </c:pt>
                <c:pt idx="116">
                  <c:v>0.84316353887399464</c:v>
                </c:pt>
                <c:pt idx="117">
                  <c:v>0.8418230563002681</c:v>
                </c:pt>
                <c:pt idx="118">
                  <c:v>0.84048257372654156</c:v>
                </c:pt>
                <c:pt idx="119">
                  <c:v>0.83914209115281502</c:v>
                </c:pt>
                <c:pt idx="120">
                  <c:v>0.83780160857908847</c:v>
                </c:pt>
                <c:pt idx="121">
                  <c:v>0.83646112600536193</c:v>
                </c:pt>
                <c:pt idx="122">
                  <c:v>0.83512064343163539</c:v>
                </c:pt>
                <c:pt idx="123">
                  <c:v>0.83378016085790885</c:v>
                </c:pt>
                <c:pt idx="124">
                  <c:v>0.83243967828418231</c:v>
                </c:pt>
                <c:pt idx="125">
                  <c:v>0.83109919571045576</c:v>
                </c:pt>
                <c:pt idx="126">
                  <c:v>0.82975871313672922</c:v>
                </c:pt>
                <c:pt idx="127">
                  <c:v>0.82841823056300268</c:v>
                </c:pt>
                <c:pt idx="128">
                  <c:v>0.82707774798927614</c:v>
                </c:pt>
                <c:pt idx="129">
                  <c:v>0.82573726541554959</c:v>
                </c:pt>
                <c:pt idx="130">
                  <c:v>0.82439678284182305</c:v>
                </c:pt>
                <c:pt idx="131">
                  <c:v>0.82305630026809651</c:v>
                </c:pt>
                <c:pt idx="132">
                  <c:v>0.82171581769436997</c:v>
                </c:pt>
                <c:pt idx="133">
                  <c:v>0.82037533512064342</c:v>
                </c:pt>
                <c:pt idx="134">
                  <c:v>0.81903485254691688</c:v>
                </c:pt>
                <c:pt idx="135">
                  <c:v>0.81769436997319034</c:v>
                </c:pt>
                <c:pt idx="136">
                  <c:v>0.8163538873994638</c:v>
                </c:pt>
                <c:pt idx="137">
                  <c:v>0.81501340482573725</c:v>
                </c:pt>
                <c:pt idx="138">
                  <c:v>0.81367292225201071</c:v>
                </c:pt>
                <c:pt idx="139">
                  <c:v>0.81233243967828417</c:v>
                </c:pt>
                <c:pt idx="140">
                  <c:v>0.81099195710455763</c:v>
                </c:pt>
                <c:pt idx="141">
                  <c:v>0.80965147453083108</c:v>
                </c:pt>
                <c:pt idx="142">
                  <c:v>0.80831099195710454</c:v>
                </c:pt>
                <c:pt idx="143">
                  <c:v>0.806970509383378</c:v>
                </c:pt>
                <c:pt idx="144">
                  <c:v>0.80563002680965146</c:v>
                </c:pt>
                <c:pt idx="145">
                  <c:v>0.80428954423592491</c:v>
                </c:pt>
                <c:pt idx="146">
                  <c:v>0.80294906166219837</c:v>
                </c:pt>
                <c:pt idx="147">
                  <c:v>0.80160857908847183</c:v>
                </c:pt>
                <c:pt idx="148">
                  <c:v>0.80026809651474529</c:v>
                </c:pt>
                <c:pt idx="149">
                  <c:v>0.79892761394101874</c:v>
                </c:pt>
                <c:pt idx="150">
                  <c:v>0.7975871313672922</c:v>
                </c:pt>
                <c:pt idx="151">
                  <c:v>0.79624664879356566</c:v>
                </c:pt>
                <c:pt idx="152">
                  <c:v>0.79490616621983912</c:v>
                </c:pt>
                <c:pt idx="153">
                  <c:v>0.79356568364611257</c:v>
                </c:pt>
                <c:pt idx="154">
                  <c:v>0.79222520107238603</c:v>
                </c:pt>
                <c:pt idx="155">
                  <c:v>0.79088471849865949</c:v>
                </c:pt>
                <c:pt idx="156">
                  <c:v>0.78954423592493295</c:v>
                </c:pt>
                <c:pt idx="157">
                  <c:v>0.7882037533512064</c:v>
                </c:pt>
                <c:pt idx="158">
                  <c:v>0.78686327077747986</c:v>
                </c:pt>
                <c:pt idx="159">
                  <c:v>0.78552278820375332</c:v>
                </c:pt>
                <c:pt idx="160">
                  <c:v>0.78418230563002678</c:v>
                </c:pt>
                <c:pt idx="161">
                  <c:v>0.78284182305630023</c:v>
                </c:pt>
                <c:pt idx="162">
                  <c:v>0.78150134048257369</c:v>
                </c:pt>
                <c:pt idx="163">
                  <c:v>0.78016085790884715</c:v>
                </c:pt>
                <c:pt idx="164">
                  <c:v>0.77882037533512061</c:v>
                </c:pt>
                <c:pt idx="165">
                  <c:v>0.77747989276139406</c:v>
                </c:pt>
                <c:pt idx="166">
                  <c:v>0.77613941018766752</c:v>
                </c:pt>
                <c:pt idx="167">
                  <c:v>0.77479892761394098</c:v>
                </c:pt>
                <c:pt idx="168">
                  <c:v>0.77345844504021444</c:v>
                </c:pt>
                <c:pt idx="169">
                  <c:v>0.77211796246648789</c:v>
                </c:pt>
                <c:pt idx="170">
                  <c:v>0.77077747989276135</c:v>
                </c:pt>
                <c:pt idx="171">
                  <c:v>0.76943699731903492</c:v>
                </c:pt>
                <c:pt idx="172">
                  <c:v>0.76809651474530827</c:v>
                </c:pt>
                <c:pt idx="173">
                  <c:v>0.76675603217158184</c:v>
                </c:pt>
                <c:pt idx="174">
                  <c:v>0.76541554959785518</c:v>
                </c:pt>
                <c:pt idx="175">
                  <c:v>0.76407506702412875</c:v>
                </c:pt>
                <c:pt idx="176">
                  <c:v>0.7627345844504021</c:v>
                </c:pt>
                <c:pt idx="177">
                  <c:v>0.76139410187667567</c:v>
                </c:pt>
                <c:pt idx="178">
                  <c:v>0.76005361930294901</c:v>
                </c:pt>
                <c:pt idx="179">
                  <c:v>0.75871313672922258</c:v>
                </c:pt>
                <c:pt idx="180">
                  <c:v>0.75737265415549593</c:v>
                </c:pt>
                <c:pt idx="181">
                  <c:v>0.7560321715817695</c:v>
                </c:pt>
                <c:pt idx="182">
                  <c:v>0.75469168900804284</c:v>
                </c:pt>
                <c:pt idx="183">
                  <c:v>0.75335120643431641</c:v>
                </c:pt>
                <c:pt idx="184">
                  <c:v>0.75201072386058976</c:v>
                </c:pt>
                <c:pt idx="185">
                  <c:v>0.75067024128686333</c:v>
                </c:pt>
                <c:pt idx="186">
                  <c:v>0.74932975871313667</c:v>
                </c:pt>
                <c:pt idx="187">
                  <c:v>0.74798927613941024</c:v>
                </c:pt>
                <c:pt idx="188">
                  <c:v>0.74664879356568359</c:v>
                </c:pt>
                <c:pt idx="189">
                  <c:v>0.74530831099195716</c:v>
                </c:pt>
                <c:pt idx="190">
                  <c:v>0.7439678284182305</c:v>
                </c:pt>
                <c:pt idx="191">
                  <c:v>0.74262734584450407</c:v>
                </c:pt>
                <c:pt idx="192">
                  <c:v>0.74128686327077742</c:v>
                </c:pt>
                <c:pt idx="193">
                  <c:v>0.73994638069705099</c:v>
                </c:pt>
                <c:pt idx="194">
                  <c:v>0.73860589812332433</c:v>
                </c:pt>
                <c:pt idx="195">
                  <c:v>0.7372654155495979</c:v>
                </c:pt>
                <c:pt idx="196">
                  <c:v>0.73592493297587125</c:v>
                </c:pt>
                <c:pt idx="197">
                  <c:v>0.73458445040214482</c:v>
                </c:pt>
                <c:pt idx="198">
                  <c:v>0.73324396782841816</c:v>
                </c:pt>
                <c:pt idx="199">
                  <c:v>0.73190348525469173</c:v>
                </c:pt>
                <c:pt idx="200">
                  <c:v>0.73056300268096508</c:v>
                </c:pt>
                <c:pt idx="201">
                  <c:v>0.72922252010723865</c:v>
                </c:pt>
                <c:pt idx="202">
                  <c:v>0.72788203753351199</c:v>
                </c:pt>
                <c:pt idx="203">
                  <c:v>0.72654155495978556</c:v>
                </c:pt>
                <c:pt idx="204">
                  <c:v>0.72520107238605891</c:v>
                </c:pt>
                <c:pt idx="205">
                  <c:v>0.72386058981233248</c:v>
                </c:pt>
                <c:pt idx="206">
                  <c:v>0.72252010723860582</c:v>
                </c:pt>
                <c:pt idx="207">
                  <c:v>0.72117962466487939</c:v>
                </c:pt>
                <c:pt idx="208">
                  <c:v>0.71983914209115274</c:v>
                </c:pt>
                <c:pt idx="209">
                  <c:v>0.71849865951742631</c:v>
                </c:pt>
                <c:pt idx="210">
                  <c:v>0.71715817694369965</c:v>
                </c:pt>
                <c:pt idx="211">
                  <c:v>0.71581769436997322</c:v>
                </c:pt>
                <c:pt idx="212">
                  <c:v>0.71447721179624657</c:v>
                </c:pt>
                <c:pt idx="213">
                  <c:v>0.71313672922252014</c:v>
                </c:pt>
                <c:pt idx="214">
                  <c:v>0.71179624664879348</c:v>
                </c:pt>
                <c:pt idx="215">
                  <c:v>0.71045576407506705</c:v>
                </c:pt>
                <c:pt idx="216">
                  <c:v>0.7091152815013404</c:v>
                </c:pt>
                <c:pt idx="217">
                  <c:v>0.70777479892761397</c:v>
                </c:pt>
                <c:pt idx="218">
                  <c:v>0.70643431635388743</c:v>
                </c:pt>
                <c:pt idx="219">
                  <c:v>0.70509383378016088</c:v>
                </c:pt>
                <c:pt idx="220">
                  <c:v>0.70375335120643434</c:v>
                </c:pt>
                <c:pt idx="221">
                  <c:v>0.7024128686327078</c:v>
                </c:pt>
                <c:pt idx="222">
                  <c:v>0.70107238605898126</c:v>
                </c:pt>
                <c:pt idx="223">
                  <c:v>0.69973190348525471</c:v>
                </c:pt>
                <c:pt idx="224">
                  <c:v>0.69839142091152817</c:v>
                </c:pt>
                <c:pt idx="225">
                  <c:v>0.69705093833780163</c:v>
                </c:pt>
                <c:pt idx="226">
                  <c:v>0.69571045576407509</c:v>
                </c:pt>
                <c:pt idx="227">
                  <c:v>0.69436997319034854</c:v>
                </c:pt>
                <c:pt idx="228">
                  <c:v>0.693029490616622</c:v>
                </c:pt>
                <c:pt idx="229">
                  <c:v>0.69168900804289546</c:v>
                </c:pt>
                <c:pt idx="230">
                  <c:v>0.69034852546916892</c:v>
                </c:pt>
                <c:pt idx="231">
                  <c:v>0.68900804289544237</c:v>
                </c:pt>
                <c:pt idx="232">
                  <c:v>0.68766756032171583</c:v>
                </c:pt>
                <c:pt idx="233">
                  <c:v>0.68632707774798929</c:v>
                </c:pt>
                <c:pt idx="234">
                  <c:v>0.68498659517426275</c:v>
                </c:pt>
                <c:pt idx="235">
                  <c:v>0.6836461126005362</c:v>
                </c:pt>
                <c:pt idx="236">
                  <c:v>0.68230563002680966</c:v>
                </c:pt>
                <c:pt idx="237">
                  <c:v>0.68096514745308312</c:v>
                </c:pt>
                <c:pt idx="238">
                  <c:v>0.67962466487935658</c:v>
                </c:pt>
                <c:pt idx="239">
                  <c:v>0.67828418230563003</c:v>
                </c:pt>
                <c:pt idx="240">
                  <c:v>0.67694369973190349</c:v>
                </c:pt>
                <c:pt idx="241">
                  <c:v>0.67560321715817695</c:v>
                </c:pt>
                <c:pt idx="242">
                  <c:v>0.67426273458445041</c:v>
                </c:pt>
                <c:pt idx="243">
                  <c:v>0.67292225201072386</c:v>
                </c:pt>
                <c:pt idx="244">
                  <c:v>0.67158176943699732</c:v>
                </c:pt>
                <c:pt idx="245">
                  <c:v>0.67024128686327078</c:v>
                </c:pt>
                <c:pt idx="246">
                  <c:v>0.66890080428954424</c:v>
                </c:pt>
                <c:pt idx="247">
                  <c:v>0.66756032171581769</c:v>
                </c:pt>
                <c:pt idx="248">
                  <c:v>0.66621983914209115</c:v>
                </c:pt>
                <c:pt idx="249">
                  <c:v>0.66487935656836461</c:v>
                </c:pt>
                <c:pt idx="250">
                  <c:v>0.66353887399463807</c:v>
                </c:pt>
                <c:pt idx="251">
                  <c:v>0.66219839142091153</c:v>
                </c:pt>
                <c:pt idx="252">
                  <c:v>0.66085790884718498</c:v>
                </c:pt>
                <c:pt idx="253">
                  <c:v>0.65951742627345844</c:v>
                </c:pt>
                <c:pt idx="254">
                  <c:v>0.6581769436997319</c:v>
                </c:pt>
                <c:pt idx="255">
                  <c:v>0.65683646112600536</c:v>
                </c:pt>
                <c:pt idx="256">
                  <c:v>0.65549597855227881</c:v>
                </c:pt>
                <c:pt idx="257">
                  <c:v>0.65415549597855227</c:v>
                </c:pt>
                <c:pt idx="258">
                  <c:v>0.65281501340482573</c:v>
                </c:pt>
                <c:pt idx="259">
                  <c:v>0.65147453083109919</c:v>
                </c:pt>
                <c:pt idx="260">
                  <c:v>0.65013404825737264</c:v>
                </c:pt>
                <c:pt idx="261">
                  <c:v>0.6487935656836461</c:v>
                </c:pt>
                <c:pt idx="262">
                  <c:v>0.64745308310991956</c:v>
                </c:pt>
                <c:pt idx="263">
                  <c:v>0.64611260053619302</c:v>
                </c:pt>
                <c:pt idx="264">
                  <c:v>0.64477211796246647</c:v>
                </c:pt>
                <c:pt idx="265">
                  <c:v>0.64343163538873993</c:v>
                </c:pt>
                <c:pt idx="266">
                  <c:v>0.64209115281501339</c:v>
                </c:pt>
                <c:pt idx="267">
                  <c:v>0.64075067024128685</c:v>
                </c:pt>
                <c:pt idx="268">
                  <c:v>0.6394101876675603</c:v>
                </c:pt>
                <c:pt idx="269">
                  <c:v>0.63806970509383376</c:v>
                </c:pt>
                <c:pt idx="270">
                  <c:v>0.63672922252010722</c:v>
                </c:pt>
                <c:pt idx="271">
                  <c:v>0.63538873994638068</c:v>
                </c:pt>
                <c:pt idx="272">
                  <c:v>0.63404825737265413</c:v>
                </c:pt>
                <c:pt idx="273">
                  <c:v>0.63270777479892759</c:v>
                </c:pt>
                <c:pt idx="274">
                  <c:v>0.63136729222520105</c:v>
                </c:pt>
                <c:pt idx="275">
                  <c:v>0.63002680965147451</c:v>
                </c:pt>
                <c:pt idx="276">
                  <c:v>0.62868632707774796</c:v>
                </c:pt>
                <c:pt idx="277">
                  <c:v>0.62734584450402142</c:v>
                </c:pt>
                <c:pt idx="278">
                  <c:v>0.62600536193029488</c:v>
                </c:pt>
                <c:pt idx="279">
                  <c:v>0.62466487935656834</c:v>
                </c:pt>
                <c:pt idx="280">
                  <c:v>0.62332439678284191</c:v>
                </c:pt>
                <c:pt idx="281">
                  <c:v>0.62198391420911525</c:v>
                </c:pt>
                <c:pt idx="282">
                  <c:v>0.62064343163538882</c:v>
                </c:pt>
                <c:pt idx="283">
                  <c:v>0.61930294906166217</c:v>
                </c:pt>
                <c:pt idx="284">
                  <c:v>0.61796246648793574</c:v>
                </c:pt>
                <c:pt idx="285">
                  <c:v>0.61662198391420908</c:v>
                </c:pt>
                <c:pt idx="286">
                  <c:v>0.61528150134048265</c:v>
                </c:pt>
                <c:pt idx="287">
                  <c:v>0.613941018766756</c:v>
                </c:pt>
                <c:pt idx="288">
                  <c:v>0.61260053619302957</c:v>
                </c:pt>
                <c:pt idx="289">
                  <c:v>0.61126005361930291</c:v>
                </c:pt>
                <c:pt idx="290">
                  <c:v>0.60991957104557648</c:v>
                </c:pt>
                <c:pt idx="291">
                  <c:v>0.60857908847184983</c:v>
                </c:pt>
                <c:pt idx="292">
                  <c:v>0.6072386058981234</c:v>
                </c:pt>
                <c:pt idx="293">
                  <c:v>0.60589812332439674</c:v>
                </c:pt>
                <c:pt idx="294">
                  <c:v>0.60455764075067031</c:v>
                </c:pt>
                <c:pt idx="295">
                  <c:v>0.60321715817694366</c:v>
                </c:pt>
                <c:pt idx="296">
                  <c:v>0.60187667560321723</c:v>
                </c:pt>
                <c:pt idx="297">
                  <c:v>0.60053619302949057</c:v>
                </c:pt>
                <c:pt idx="298">
                  <c:v>0.59919571045576414</c:v>
                </c:pt>
                <c:pt idx="299">
                  <c:v>0.59785522788203749</c:v>
                </c:pt>
                <c:pt idx="300">
                  <c:v>0.59651474530831106</c:v>
                </c:pt>
                <c:pt idx="301">
                  <c:v>0.5951742627345844</c:v>
                </c:pt>
                <c:pt idx="302">
                  <c:v>0.59383378016085797</c:v>
                </c:pt>
                <c:pt idx="303">
                  <c:v>0.59249329758713132</c:v>
                </c:pt>
                <c:pt idx="304">
                  <c:v>0.59115281501340489</c:v>
                </c:pt>
                <c:pt idx="305">
                  <c:v>0.58981233243967823</c:v>
                </c:pt>
                <c:pt idx="306">
                  <c:v>0.5884718498659518</c:v>
                </c:pt>
                <c:pt idx="307">
                  <c:v>0.58713136729222515</c:v>
                </c:pt>
                <c:pt idx="308">
                  <c:v>0.58579088471849872</c:v>
                </c:pt>
                <c:pt idx="309">
                  <c:v>0.58445040214477206</c:v>
                </c:pt>
                <c:pt idx="310">
                  <c:v>0.58310991957104563</c:v>
                </c:pt>
                <c:pt idx="311">
                  <c:v>0.58176943699731898</c:v>
                </c:pt>
                <c:pt idx="312">
                  <c:v>0.58042895442359255</c:v>
                </c:pt>
                <c:pt idx="313">
                  <c:v>0.57908847184986589</c:v>
                </c:pt>
                <c:pt idx="314">
                  <c:v>0.57774798927613946</c:v>
                </c:pt>
                <c:pt idx="315">
                  <c:v>0.57640750670241281</c:v>
                </c:pt>
                <c:pt idx="316">
                  <c:v>0.57506702412868638</c:v>
                </c:pt>
                <c:pt idx="317">
                  <c:v>0.57372654155495972</c:v>
                </c:pt>
                <c:pt idx="318">
                  <c:v>0.57238605898123329</c:v>
                </c:pt>
                <c:pt idx="319">
                  <c:v>0.57104557640750664</c:v>
                </c:pt>
                <c:pt idx="320">
                  <c:v>0.56970509383378021</c:v>
                </c:pt>
                <c:pt idx="321">
                  <c:v>0.56836461126005355</c:v>
                </c:pt>
                <c:pt idx="322">
                  <c:v>0.56702412868632712</c:v>
                </c:pt>
                <c:pt idx="323">
                  <c:v>0.56568364611260047</c:v>
                </c:pt>
                <c:pt idx="324">
                  <c:v>0.56434316353887404</c:v>
                </c:pt>
                <c:pt idx="325">
                  <c:v>0.56300268096514738</c:v>
                </c:pt>
                <c:pt idx="326">
                  <c:v>0.56166219839142095</c:v>
                </c:pt>
                <c:pt idx="327">
                  <c:v>0.5603217158176943</c:v>
                </c:pt>
                <c:pt idx="328">
                  <c:v>0.55898123324396787</c:v>
                </c:pt>
                <c:pt idx="329">
                  <c:v>0.55764075067024121</c:v>
                </c:pt>
                <c:pt idx="330">
                  <c:v>0.55630026809651478</c:v>
                </c:pt>
                <c:pt idx="331">
                  <c:v>0.55495978552278813</c:v>
                </c:pt>
                <c:pt idx="332">
                  <c:v>0.5536193029490617</c:v>
                </c:pt>
                <c:pt idx="333">
                  <c:v>0.55227882037533504</c:v>
                </c:pt>
                <c:pt idx="334">
                  <c:v>0.55093833780160861</c:v>
                </c:pt>
                <c:pt idx="335">
                  <c:v>0.54959785522788196</c:v>
                </c:pt>
                <c:pt idx="336">
                  <c:v>0.54825737265415553</c:v>
                </c:pt>
                <c:pt idx="337">
                  <c:v>0.54691689008042887</c:v>
                </c:pt>
                <c:pt idx="338">
                  <c:v>0.54557640750670244</c:v>
                </c:pt>
                <c:pt idx="339">
                  <c:v>0.54423592493297579</c:v>
                </c:pt>
                <c:pt idx="340">
                  <c:v>0.54289544235924936</c:v>
                </c:pt>
                <c:pt idx="341">
                  <c:v>0.54155495978552282</c:v>
                </c:pt>
                <c:pt idx="342">
                  <c:v>0.54021447721179627</c:v>
                </c:pt>
                <c:pt idx="343">
                  <c:v>0.53887399463806973</c:v>
                </c:pt>
                <c:pt idx="344">
                  <c:v>0.53753351206434319</c:v>
                </c:pt>
                <c:pt idx="345">
                  <c:v>0.53619302949061665</c:v>
                </c:pt>
                <c:pt idx="346">
                  <c:v>0.5348525469168901</c:v>
                </c:pt>
                <c:pt idx="347">
                  <c:v>0.53351206434316356</c:v>
                </c:pt>
                <c:pt idx="348">
                  <c:v>0.53217158176943702</c:v>
                </c:pt>
                <c:pt idx="349">
                  <c:v>0.53083109919571048</c:v>
                </c:pt>
                <c:pt idx="350">
                  <c:v>0.52949061662198393</c:v>
                </c:pt>
                <c:pt idx="351">
                  <c:v>0.52815013404825739</c:v>
                </c:pt>
                <c:pt idx="352">
                  <c:v>0.52680965147453085</c:v>
                </c:pt>
                <c:pt idx="353">
                  <c:v>0.52546916890080431</c:v>
                </c:pt>
                <c:pt idx="354">
                  <c:v>0.52412868632707776</c:v>
                </c:pt>
                <c:pt idx="355">
                  <c:v>0.52278820375335122</c:v>
                </c:pt>
                <c:pt idx="356">
                  <c:v>0.52144772117962468</c:v>
                </c:pt>
                <c:pt idx="357">
                  <c:v>0.52010723860589814</c:v>
                </c:pt>
                <c:pt idx="358">
                  <c:v>0.51876675603217159</c:v>
                </c:pt>
                <c:pt idx="359">
                  <c:v>0.51742627345844505</c:v>
                </c:pt>
                <c:pt idx="360">
                  <c:v>0.51608579088471851</c:v>
                </c:pt>
                <c:pt idx="361">
                  <c:v>0.51474530831099197</c:v>
                </c:pt>
                <c:pt idx="362">
                  <c:v>0.51340482573726542</c:v>
                </c:pt>
                <c:pt idx="363">
                  <c:v>0.51206434316353888</c:v>
                </c:pt>
                <c:pt idx="364">
                  <c:v>0.51072386058981234</c:v>
                </c:pt>
                <c:pt idx="365">
                  <c:v>0.5093833780160858</c:v>
                </c:pt>
                <c:pt idx="366">
                  <c:v>0.50804289544235925</c:v>
                </c:pt>
                <c:pt idx="367">
                  <c:v>0.50670241286863271</c:v>
                </c:pt>
                <c:pt idx="368">
                  <c:v>0.50536193029490617</c:v>
                </c:pt>
                <c:pt idx="369">
                  <c:v>0.50402144772117963</c:v>
                </c:pt>
                <c:pt idx="370">
                  <c:v>0.50268096514745308</c:v>
                </c:pt>
                <c:pt idx="371">
                  <c:v>0.50134048257372654</c:v>
                </c:pt>
                <c:pt idx="372">
                  <c:v>0.5</c:v>
                </c:pt>
                <c:pt idx="373">
                  <c:v>0.49865951742627346</c:v>
                </c:pt>
                <c:pt idx="374">
                  <c:v>0.49731903485254692</c:v>
                </c:pt>
                <c:pt idx="375">
                  <c:v>0.49597855227882037</c:v>
                </c:pt>
                <c:pt idx="376">
                  <c:v>0.49463806970509383</c:v>
                </c:pt>
                <c:pt idx="377">
                  <c:v>0.49329758713136729</c:v>
                </c:pt>
                <c:pt idx="378">
                  <c:v>0.49195710455764075</c:v>
                </c:pt>
                <c:pt idx="379">
                  <c:v>0.4906166219839142</c:v>
                </c:pt>
                <c:pt idx="380">
                  <c:v>0.48927613941018766</c:v>
                </c:pt>
                <c:pt idx="381">
                  <c:v>0.48793565683646112</c:v>
                </c:pt>
                <c:pt idx="382">
                  <c:v>0.48659517426273458</c:v>
                </c:pt>
                <c:pt idx="383">
                  <c:v>0.48525469168900803</c:v>
                </c:pt>
                <c:pt idx="384">
                  <c:v>0.48391420911528149</c:v>
                </c:pt>
                <c:pt idx="385">
                  <c:v>0.48257372654155495</c:v>
                </c:pt>
                <c:pt idx="386">
                  <c:v>0.48123324396782841</c:v>
                </c:pt>
                <c:pt idx="387">
                  <c:v>0.47989276139410186</c:v>
                </c:pt>
                <c:pt idx="388">
                  <c:v>0.47855227882037532</c:v>
                </c:pt>
                <c:pt idx="389">
                  <c:v>0.47721179624664878</c:v>
                </c:pt>
                <c:pt idx="390">
                  <c:v>0.47587131367292224</c:v>
                </c:pt>
                <c:pt idx="391">
                  <c:v>0.47453083109919569</c:v>
                </c:pt>
                <c:pt idx="392">
                  <c:v>0.47319034852546915</c:v>
                </c:pt>
                <c:pt idx="393">
                  <c:v>0.47184986595174261</c:v>
                </c:pt>
                <c:pt idx="394">
                  <c:v>0.47050938337801607</c:v>
                </c:pt>
                <c:pt idx="395">
                  <c:v>0.46916890080428952</c:v>
                </c:pt>
                <c:pt idx="396">
                  <c:v>0.46782841823056298</c:v>
                </c:pt>
                <c:pt idx="397">
                  <c:v>0.46648793565683644</c:v>
                </c:pt>
                <c:pt idx="398">
                  <c:v>0.4651474530831099</c:v>
                </c:pt>
                <c:pt idx="399">
                  <c:v>0.46380697050938335</c:v>
                </c:pt>
                <c:pt idx="400">
                  <c:v>0.46246648793565681</c:v>
                </c:pt>
                <c:pt idx="401">
                  <c:v>0.46112600536193027</c:v>
                </c:pt>
                <c:pt idx="402">
                  <c:v>0.45978552278820373</c:v>
                </c:pt>
                <c:pt idx="403">
                  <c:v>0.45844504021447718</c:v>
                </c:pt>
                <c:pt idx="404">
                  <c:v>0.45710455764075064</c:v>
                </c:pt>
                <c:pt idx="405">
                  <c:v>0.4557640750670241</c:v>
                </c:pt>
                <c:pt idx="406">
                  <c:v>0.45442359249329756</c:v>
                </c:pt>
                <c:pt idx="407">
                  <c:v>0.45308310991957101</c:v>
                </c:pt>
                <c:pt idx="408">
                  <c:v>0.45174262734584447</c:v>
                </c:pt>
                <c:pt idx="409">
                  <c:v>0.45040214477211793</c:v>
                </c:pt>
                <c:pt idx="410">
                  <c:v>0.44906166219839139</c:v>
                </c:pt>
                <c:pt idx="411">
                  <c:v>0.44772117962466484</c:v>
                </c:pt>
                <c:pt idx="412">
                  <c:v>0.4463806970509383</c:v>
                </c:pt>
                <c:pt idx="413">
                  <c:v>0.44504021447721176</c:v>
                </c:pt>
                <c:pt idx="414">
                  <c:v>0.44369973190348522</c:v>
                </c:pt>
                <c:pt idx="415">
                  <c:v>0.44235924932975867</c:v>
                </c:pt>
                <c:pt idx="416">
                  <c:v>0.44101876675603213</c:v>
                </c:pt>
                <c:pt idx="417">
                  <c:v>0.43967828418230559</c:v>
                </c:pt>
                <c:pt idx="418">
                  <c:v>0.43833780160857905</c:v>
                </c:pt>
                <c:pt idx="419">
                  <c:v>0.4369973190348525</c:v>
                </c:pt>
                <c:pt idx="420">
                  <c:v>0.43565683646112596</c:v>
                </c:pt>
                <c:pt idx="421">
                  <c:v>0.43431635388739942</c:v>
                </c:pt>
                <c:pt idx="422">
                  <c:v>0.43297587131367288</c:v>
                </c:pt>
                <c:pt idx="423">
                  <c:v>0.43163538873994634</c:v>
                </c:pt>
                <c:pt idx="424">
                  <c:v>0.43029490616621979</c:v>
                </c:pt>
                <c:pt idx="425">
                  <c:v>0.42895442359249325</c:v>
                </c:pt>
                <c:pt idx="426">
                  <c:v>0.42761394101876671</c:v>
                </c:pt>
                <c:pt idx="427">
                  <c:v>0.42627345844504017</c:v>
                </c:pt>
                <c:pt idx="428">
                  <c:v>0.42493297587131362</c:v>
                </c:pt>
                <c:pt idx="429">
                  <c:v>0.42359249329758708</c:v>
                </c:pt>
                <c:pt idx="430">
                  <c:v>0.42225201072386054</c:v>
                </c:pt>
                <c:pt idx="431">
                  <c:v>0.420911528150134</c:v>
                </c:pt>
                <c:pt idx="432">
                  <c:v>0.41957104557640745</c:v>
                </c:pt>
                <c:pt idx="433">
                  <c:v>0.41823056300268091</c:v>
                </c:pt>
                <c:pt idx="434">
                  <c:v>0.41689008042895437</c:v>
                </c:pt>
                <c:pt idx="435">
                  <c:v>0.41554959785522794</c:v>
                </c:pt>
                <c:pt idx="436">
                  <c:v>0.41420911528150139</c:v>
                </c:pt>
                <c:pt idx="437">
                  <c:v>0.41286863270777485</c:v>
                </c:pt>
                <c:pt idx="438">
                  <c:v>0.41152815013404831</c:v>
                </c:pt>
                <c:pt idx="439">
                  <c:v>0.41018766756032177</c:v>
                </c:pt>
                <c:pt idx="440">
                  <c:v>0.40884718498659522</c:v>
                </c:pt>
                <c:pt idx="441">
                  <c:v>0.40750670241286868</c:v>
                </c:pt>
                <c:pt idx="442">
                  <c:v>0.40616621983914214</c:v>
                </c:pt>
                <c:pt idx="443">
                  <c:v>0.4048257372654156</c:v>
                </c:pt>
                <c:pt idx="444">
                  <c:v>0.40348525469168905</c:v>
                </c:pt>
                <c:pt idx="445">
                  <c:v>0.40214477211796251</c:v>
                </c:pt>
                <c:pt idx="446">
                  <c:v>0.40080428954423597</c:v>
                </c:pt>
                <c:pt idx="447">
                  <c:v>0.39946380697050943</c:v>
                </c:pt>
                <c:pt idx="448">
                  <c:v>0.39812332439678288</c:v>
                </c:pt>
                <c:pt idx="449">
                  <c:v>0.39678284182305634</c:v>
                </c:pt>
                <c:pt idx="450">
                  <c:v>0.3954423592493298</c:v>
                </c:pt>
                <c:pt idx="451">
                  <c:v>0.39410187667560326</c:v>
                </c:pt>
                <c:pt idx="452">
                  <c:v>0.39276139410187672</c:v>
                </c:pt>
                <c:pt idx="453">
                  <c:v>0.39142091152815017</c:v>
                </c:pt>
                <c:pt idx="454">
                  <c:v>0.39008042895442363</c:v>
                </c:pt>
                <c:pt idx="455">
                  <c:v>0.38873994638069709</c:v>
                </c:pt>
                <c:pt idx="456">
                  <c:v>0.38739946380697055</c:v>
                </c:pt>
                <c:pt idx="457">
                  <c:v>0.386058981233244</c:v>
                </c:pt>
                <c:pt idx="458">
                  <c:v>0.38471849865951746</c:v>
                </c:pt>
                <c:pt idx="459">
                  <c:v>0.38337801608579092</c:v>
                </c:pt>
                <c:pt idx="460">
                  <c:v>0.38203753351206438</c:v>
                </c:pt>
                <c:pt idx="461">
                  <c:v>0.38069705093833783</c:v>
                </c:pt>
                <c:pt idx="462">
                  <c:v>0.37935656836461129</c:v>
                </c:pt>
                <c:pt idx="463">
                  <c:v>0.37801608579088475</c:v>
                </c:pt>
                <c:pt idx="464">
                  <c:v>0.37667560321715821</c:v>
                </c:pt>
                <c:pt idx="465">
                  <c:v>0.37533512064343166</c:v>
                </c:pt>
                <c:pt idx="466">
                  <c:v>0.37399463806970512</c:v>
                </c:pt>
                <c:pt idx="467">
                  <c:v>0.37265415549597858</c:v>
                </c:pt>
                <c:pt idx="468">
                  <c:v>0.37131367292225204</c:v>
                </c:pt>
                <c:pt idx="469">
                  <c:v>0.36997319034852549</c:v>
                </c:pt>
                <c:pt idx="470">
                  <c:v>0.36863270777479895</c:v>
                </c:pt>
                <c:pt idx="471">
                  <c:v>0.36729222520107241</c:v>
                </c:pt>
                <c:pt idx="472">
                  <c:v>0.36595174262734587</c:v>
                </c:pt>
                <c:pt idx="473">
                  <c:v>0.36461126005361932</c:v>
                </c:pt>
                <c:pt idx="474">
                  <c:v>0.36327077747989278</c:v>
                </c:pt>
                <c:pt idx="475">
                  <c:v>0.36193029490616624</c:v>
                </c:pt>
                <c:pt idx="476">
                  <c:v>0.3605898123324397</c:v>
                </c:pt>
                <c:pt idx="477">
                  <c:v>0.35924932975871315</c:v>
                </c:pt>
                <c:pt idx="478">
                  <c:v>0.35790884718498661</c:v>
                </c:pt>
                <c:pt idx="479">
                  <c:v>0.35656836461126007</c:v>
                </c:pt>
                <c:pt idx="480">
                  <c:v>0.35522788203753353</c:v>
                </c:pt>
                <c:pt idx="481">
                  <c:v>0.35388739946380698</c:v>
                </c:pt>
                <c:pt idx="482">
                  <c:v>0.35254691689008044</c:v>
                </c:pt>
                <c:pt idx="483">
                  <c:v>0.3512064343163539</c:v>
                </c:pt>
                <c:pt idx="484">
                  <c:v>0.34986595174262736</c:v>
                </c:pt>
                <c:pt idx="485">
                  <c:v>0.34852546916890081</c:v>
                </c:pt>
                <c:pt idx="486">
                  <c:v>0.34718498659517427</c:v>
                </c:pt>
                <c:pt idx="487">
                  <c:v>0.34584450402144773</c:v>
                </c:pt>
                <c:pt idx="488">
                  <c:v>0.34450402144772119</c:v>
                </c:pt>
                <c:pt idx="489">
                  <c:v>0.34316353887399464</c:v>
                </c:pt>
                <c:pt idx="490">
                  <c:v>0.3418230563002681</c:v>
                </c:pt>
                <c:pt idx="491">
                  <c:v>0.34048257372654156</c:v>
                </c:pt>
                <c:pt idx="492">
                  <c:v>0.33914209115281502</c:v>
                </c:pt>
                <c:pt idx="493">
                  <c:v>0.33780160857908847</c:v>
                </c:pt>
                <c:pt idx="494">
                  <c:v>0.33646112600536193</c:v>
                </c:pt>
                <c:pt idx="495">
                  <c:v>0.33512064343163539</c:v>
                </c:pt>
                <c:pt idx="496">
                  <c:v>0.33378016085790885</c:v>
                </c:pt>
                <c:pt idx="497">
                  <c:v>0.33243967828418231</c:v>
                </c:pt>
                <c:pt idx="498">
                  <c:v>0.33109919571045576</c:v>
                </c:pt>
                <c:pt idx="499">
                  <c:v>0.32975871313672922</c:v>
                </c:pt>
                <c:pt idx="500">
                  <c:v>0.32841823056300268</c:v>
                </c:pt>
                <c:pt idx="501">
                  <c:v>0.32707774798927614</c:v>
                </c:pt>
                <c:pt idx="502">
                  <c:v>0.32573726541554959</c:v>
                </c:pt>
                <c:pt idx="503">
                  <c:v>0.32439678284182305</c:v>
                </c:pt>
                <c:pt idx="504">
                  <c:v>0.32305630026809651</c:v>
                </c:pt>
                <c:pt idx="505">
                  <c:v>0.32171581769436997</c:v>
                </c:pt>
                <c:pt idx="506">
                  <c:v>0.32037533512064342</c:v>
                </c:pt>
                <c:pt idx="507">
                  <c:v>0.31903485254691688</c:v>
                </c:pt>
                <c:pt idx="508">
                  <c:v>0.31769436997319034</c:v>
                </c:pt>
                <c:pt idx="509">
                  <c:v>0.3163538873994638</c:v>
                </c:pt>
                <c:pt idx="510">
                  <c:v>0.31501340482573725</c:v>
                </c:pt>
                <c:pt idx="511">
                  <c:v>0.31367292225201071</c:v>
                </c:pt>
                <c:pt idx="512">
                  <c:v>0.31233243967828417</c:v>
                </c:pt>
                <c:pt idx="513">
                  <c:v>0.31099195710455763</c:v>
                </c:pt>
                <c:pt idx="514">
                  <c:v>0.30965147453083108</c:v>
                </c:pt>
                <c:pt idx="515">
                  <c:v>0.30831099195710454</c:v>
                </c:pt>
                <c:pt idx="516">
                  <c:v>0.306970509383378</c:v>
                </c:pt>
                <c:pt idx="517">
                  <c:v>0.30563002680965146</c:v>
                </c:pt>
                <c:pt idx="518">
                  <c:v>0.30428954423592491</c:v>
                </c:pt>
                <c:pt idx="519">
                  <c:v>0.30294906166219837</c:v>
                </c:pt>
                <c:pt idx="520">
                  <c:v>0.30160857908847183</c:v>
                </c:pt>
                <c:pt idx="521">
                  <c:v>0.30026809651474529</c:v>
                </c:pt>
                <c:pt idx="522">
                  <c:v>0.29892761394101874</c:v>
                </c:pt>
                <c:pt idx="523">
                  <c:v>0.2975871313672922</c:v>
                </c:pt>
                <c:pt idx="524">
                  <c:v>0.29624664879356566</c:v>
                </c:pt>
                <c:pt idx="525">
                  <c:v>0.29490616621983912</c:v>
                </c:pt>
                <c:pt idx="526">
                  <c:v>0.29356568364611257</c:v>
                </c:pt>
                <c:pt idx="527">
                  <c:v>0.29222520107238603</c:v>
                </c:pt>
                <c:pt idx="528">
                  <c:v>0.29088471849865949</c:v>
                </c:pt>
                <c:pt idx="529">
                  <c:v>0.28954423592493295</c:v>
                </c:pt>
                <c:pt idx="530">
                  <c:v>0.2882037533512064</c:v>
                </c:pt>
                <c:pt idx="531">
                  <c:v>0.28686327077747986</c:v>
                </c:pt>
                <c:pt idx="532">
                  <c:v>0.28552278820375332</c:v>
                </c:pt>
                <c:pt idx="533">
                  <c:v>0.28418230563002678</c:v>
                </c:pt>
                <c:pt idx="534">
                  <c:v>0.28284182305630023</c:v>
                </c:pt>
                <c:pt idx="535">
                  <c:v>0.28150134048257369</c:v>
                </c:pt>
                <c:pt idx="536">
                  <c:v>0.28016085790884715</c:v>
                </c:pt>
                <c:pt idx="537">
                  <c:v>0.27882037533512061</c:v>
                </c:pt>
                <c:pt idx="538">
                  <c:v>0.27747989276139406</c:v>
                </c:pt>
                <c:pt idx="539">
                  <c:v>0.27613941018766752</c:v>
                </c:pt>
                <c:pt idx="540">
                  <c:v>0.27479892761394098</c:v>
                </c:pt>
                <c:pt idx="541">
                  <c:v>0.27345844504021444</c:v>
                </c:pt>
                <c:pt idx="542">
                  <c:v>0.27211796246648789</c:v>
                </c:pt>
                <c:pt idx="543">
                  <c:v>0.27077747989276135</c:v>
                </c:pt>
                <c:pt idx="544">
                  <c:v>0.26943699731903481</c:v>
                </c:pt>
                <c:pt idx="545">
                  <c:v>0.26809651474530827</c:v>
                </c:pt>
                <c:pt idx="546">
                  <c:v>0.26675603217158173</c:v>
                </c:pt>
                <c:pt idx="547">
                  <c:v>0.26541554959785518</c:v>
                </c:pt>
                <c:pt idx="548">
                  <c:v>0.26407506702412864</c:v>
                </c:pt>
                <c:pt idx="549">
                  <c:v>0.2627345844504021</c:v>
                </c:pt>
                <c:pt idx="550">
                  <c:v>0.26139410187667556</c:v>
                </c:pt>
                <c:pt idx="551">
                  <c:v>0.26005361930294901</c:v>
                </c:pt>
                <c:pt idx="552">
                  <c:v>0.25871313672922247</c:v>
                </c:pt>
                <c:pt idx="553">
                  <c:v>0.25737265415549593</c:v>
                </c:pt>
                <c:pt idx="554">
                  <c:v>0.25603217158176939</c:v>
                </c:pt>
                <c:pt idx="555">
                  <c:v>0.25469168900804284</c:v>
                </c:pt>
                <c:pt idx="556">
                  <c:v>0.2533512064343163</c:v>
                </c:pt>
                <c:pt idx="557">
                  <c:v>0.25201072386058976</c:v>
                </c:pt>
                <c:pt idx="558">
                  <c:v>0.25067024128686322</c:v>
                </c:pt>
                <c:pt idx="559">
                  <c:v>0.24932975871313678</c:v>
                </c:pt>
                <c:pt idx="560">
                  <c:v>0.24798927613941024</c:v>
                </c:pt>
                <c:pt idx="561">
                  <c:v>0.2466487935656837</c:v>
                </c:pt>
                <c:pt idx="562">
                  <c:v>0.24530831099195716</c:v>
                </c:pt>
                <c:pt idx="563">
                  <c:v>0.24396782841823061</c:v>
                </c:pt>
                <c:pt idx="564">
                  <c:v>0.24262734584450407</c:v>
                </c:pt>
                <c:pt idx="565">
                  <c:v>0.24128686327077753</c:v>
                </c:pt>
                <c:pt idx="566">
                  <c:v>0.23994638069705099</c:v>
                </c:pt>
                <c:pt idx="567">
                  <c:v>0.23860589812332444</c:v>
                </c:pt>
                <c:pt idx="568">
                  <c:v>0.2372654155495979</c:v>
                </c:pt>
                <c:pt idx="569">
                  <c:v>0.23592493297587136</c:v>
                </c:pt>
                <c:pt idx="570">
                  <c:v>0.23458445040214482</c:v>
                </c:pt>
                <c:pt idx="571">
                  <c:v>0.23324396782841827</c:v>
                </c:pt>
                <c:pt idx="572">
                  <c:v>0.23190348525469173</c:v>
                </c:pt>
                <c:pt idx="573">
                  <c:v>0.23056300268096519</c:v>
                </c:pt>
                <c:pt idx="574">
                  <c:v>0.22922252010723865</c:v>
                </c:pt>
                <c:pt idx="575">
                  <c:v>0.22788203753351211</c:v>
                </c:pt>
                <c:pt idx="576">
                  <c:v>0.22654155495978556</c:v>
                </c:pt>
                <c:pt idx="577">
                  <c:v>0.22520107238605902</c:v>
                </c:pt>
                <c:pt idx="578">
                  <c:v>0.22386058981233248</c:v>
                </c:pt>
                <c:pt idx="579">
                  <c:v>0.22252010723860594</c:v>
                </c:pt>
                <c:pt idx="580">
                  <c:v>0.22117962466487939</c:v>
                </c:pt>
                <c:pt idx="581">
                  <c:v>0.21983914209115285</c:v>
                </c:pt>
                <c:pt idx="582">
                  <c:v>0.21849865951742631</c:v>
                </c:pt>
                <c:pt idx="583">
                  <c:v>0.21715817694369977</c:v>
                </c:pt>
                <c:pt idx="584">
                  <c:v>0.21581769436997322</c:v>
                </c:pt>
                <c:pt idx="585">
                  <c:v>0.21447721179624668</c:v>
                </c:pt>
                <c:pt idx="586">
                  <c:v>0.21313672922252014</c:v>
                </c:pt>
                <c:pt idx="587">
                  <c:v>0.2117962466487936</c:v>
                </c:pt>
                <c:pt idx="588">
                  <c:v>0.21045576407506705</c:v>
                </c:pt>
                <c:pt idx="589">
                  <c:v>0.20911528150134051</c:v>
                </c:pt>
                <c:pt idx="590">
                  <c:v>0.20777479892761397</c:v>
                </c:pt>
                <c:pt idx="591">
                  <c:v>0.20643431635388743</c:v>
                </c:pt>
                <c:pt idx="592">
                  <c:v>0.20509383378016088</c:v>
                </c:pt>
                <c:pt idx="593">
                  <c:v>0.20375335120643434</c:v>
                </c:pt>
                <c:pt idx="594">
                  <c:v>0.2024128686327078</c:v>
                </c:pt>
                <c:pt idx="595">
                  <c:v>0.20107238605898126</c:v>
                </c:pt>
                <c:pt idx="596">
                  <c:v>0.19973190348525471</c:v>
                </c:pt>
                <c:pt idx="597">
                  <c:v>0.19839142091152817</c:v>
                </c:pt>
                <c:pt idx="598">
                  <c:v>0.19705093833780163</c:v>
                </c:pt>
                <c:pt idx="599">
                  <c:v>0.19571045576407509</c:v>
                </c:pt>
                <c:pt idx="600">
                  <c:v>0.19436997319034854</c:v>
                </c:pt>
                <c:pt idx="601">
                  <c:v>0.193029490616622</c:v>
                </c:pt>
                <c:pt idx="602">
                  <c:v>0.19168900804289546</c:v>
                </c:pt>
                <c:pt idx="603">
                  <c:v>0.19034852546916892</c:v>
                </c:pt>
                <c:pt idx="604">
                  <c:v>0.18900804289544237</c:v>
                </c:pt>
                <c:pt idx="605">
                  <c:v>0.18766756032171583</c:v>
                </c:pt>
                <c:pt idx="606">
                  <c:v>0.18632707774798929</c:v>
                </c:pt>
                <c:pt idx="607">
                  <c:v>0.18498659517426275</c:v>
                </c:pt>
                <c:pt idx="608">
                  <c:v>0.1836461126005362</c:v>
                </c:pt>
                <c:pt idx="609">
                  <c:v>0.18230563002680966</c:v>
                </c:pt>
                <c:pt idx="610">
                  <c:v>0.18096514745308312</c:v>
                </c:pt>
                <c:pt idx="611">
                  <c:v>0.17962466487935658</c:v>
                </c:pt>
                <c:pt idx="612">
                  <c:v>0.17828418230563003</c:v>
                </c:pt>
                <c:pt idx="613">
                  <c:v>0.17694369973190349</c:v>
                </c:pt>
                <c:pt idx="614">
                  <c:v>0.17560321715817695</c:v>
                </c:pt>
                <c:pt idx="615">
                  <c:v>0.17426273458445041</c:v>
                </c:pt>
                <c:pt idx="616">
                  <c:v>0.17292225201072386</c:v>
                </c:pt>
                <c:pt idx="617">
                  <c:v>0.17158176943699732</c:v>
                </c:pt>
                <c:pt idx="618">
                  <c:v>0.17024128686327078</c:v>
                </c:pt>
                <c:pt idx="619">
                  <c:v>0.16890080428954424</c:v>
                </c:pt>
                <c:pt idx="620">
                  <c:v>0.16756032171581769</c:v>
                </c:pt>
                <c:pt idx="621">
                  <c:v>0.16621983914209115</c:v>
                </c:pt>
                <c:pt idx="622">
                  <c:v>0.16487935656836461</c:v>
                </c:pt>
                <c:pt idx="623">
                  <c:v>0.16353887399463807</c:v>
                </c:pt>
                <c:pt idx="624">
                  <c:v>0.16219839142091153</c:v>
                </c:pt>
                <c:pt idx="625">
                  <c:v>0.16085790884718498</c:v>
                </c:pt>
                <c:pt idx="626">
                  <c:v>0.15951742627345844</c:v>
                </c:pt>
                <c:pt idx="627">
                  <c:v>0.1581769436997319</c:v>
                </c:pt>
                <c:pt idx="628">
                  <c:v>0.15683646112600536</c:v>
                </c:pt>
                <c:pt idx="629">
                  <c:v>0.15549597855227881</c:v>
                </c:pt>
                <c:pt idx="630">
                  <c:v>0.15415549597855227</c:v>
                </c:pt>
                <c:pt idx="631">
                  <c:v>0.15281501340482573</c:v>
                </c:pt>
                <c:pt idx="632">
                  <c:v>0.15147453083109919</c:v>
                </c:pt>
                <c:pt idx="633">
                  <c:v>0.15013404825737264</c:v>
                </c:pt>
                <c:pt idx="634">
                  <c:v>0.1487935656836461</c:v>
                </c:pt>
                <c:pt idx="635">
                  <c:v>0.14745308310991956</c:v>
                </c:pt>
                <c:pt idx="636">
                  <c:v>0.14611260053619302</c:v>
                </c:pt>
                <c:pt idx="637">
                  <c:v>0.14477211796246647</c:v>
                </c:pt>
                <c:pt idx="638">
                  <c:v>0.14343163538873993</c:v>
                </c:pt>
                <c:pt idx="639">
                  <c:v>0.14209115281501339</c:v>
                </c:pt>
                <c:pt idx="640">
                  <c:v>0.14075067024128685</c:v>
                </c:pt>
                <c:pt idx="641">
                  <c:v>0.1394101876675603</c:v>
                </c:pt>
                <c:pt idx="642">
                  <c:v>0.13806970509383376</c:v>
                </c:pt>
                <c:pt idx="643">
                  <c:v>0.13672922252010722</c:v>
                </c:pt>
                <c:pt idx="644">
                  <c:v>0.13538873994638068</c:v>
                </c:pt>
                <c:pt idx="645">
                  <c:v>0.13404825737265413</c:v>
                </c:pt>
                <c:pt idx="646">
                  <c:v>0.13270777479892759</c:v>
                </c:pt>
                <c:pt idx="647">
                  <c:v>0.13136729222520105</c:v>
                </c:pt>
                <c:pt idx="648">
                  <c:v>0.13002680965147451</c:v>
                </c:pt>
                <c:pt idx="649">
                  <c:v>0.12868632707774796</c:v>
                </c:pt>
                <c:pt idx="650">
                  <c:v>0.12734584450402142</c:v>
                </c:pt>
                <c:pt idx="651">
                  <c:v>0.12600536193029488</c:v>
                </c:pt>
                <c:pt idx="652">
                  <c:v>0.12466487935656834</c:v>
                </c:pt>
                <c:pt idx="653">
                  <c:v>0.12332439678284179</c:v>
                </c:pt>
                <c:pt idx="654">
                  <c:v>0.12198391420911525</c:v>
                </c:pt>
                <c:pt idx="655">
                  <c:v>0.12064343163538871</c:v>
                </c:pt>
                <c:pt idx="656">
                  <c:v>0.11930294906166217</c:v>
                </c:pt>
                <c:pt idx="657">
                  <c:v>0.11796246648793562</c:v>
                </c:pt>
                <c:pt idx="658">
                  <c:v>0.11662198391420908</c:v>
                </c:pt>
                <c:pt idx="659">
                  <c:v>0.11528150134048254</c:v>
                </c:pt>
                <c:pt idx="660">
                  <c:v>0.113941018766756</c:v>
                </c:pt>
                <c:pt idx="661">
                  <c:v>0.11260053619302945</c:v>
                </c:pt>
                <c:pt idx="662">
                  <c:v>0.11126005361930291</c:v>
                </c:pt>
                <c:pt idx="663">
                  <c:v>0.10991957104557637</c:v>
                </c:pt>
                <c:pt idx="664">
                  <c:v>0.10857908847184983</c:v>
                </c:pt>
                <c:pt idx="665">
                  <c:v>0.10723860589812328</c:v>
                </c:pt>
                <c:pt idx="666">
                  <c:v>0.10589812332439674</c:v>
                </c:pt>
                <c:pt idx="667">
                  <c:v>0.1045576407506702</c:v>
                </c:pt>
                <c:pt idx="668">
                  <c:v>0.10321715817694366</c:v>
                </c:pt>
                <c:pt idx="669">
                  <c:v>0.10187667560321712</c:v>
                </c:pt>
                <c:pt idx="670">
                  <c:v>0.10053619302949057</c:v>
                </c:pt>
                <c:pt idx="671">
                  <c:v>9.919571045576403E-2</c:v>
                </c:pt>
                <c:pt idx="672">
                  <c:v>9.7855227882037488E-2</c:v>
                </c:pt>
                <c:pt idx="673">
                  <c:v>9.6514745308310945E-2</c:v>
                </c:pt>
                <c:pt idx="674">
                  <c:v>9.5174262734584403E-2</c:v>
                </c:pt>
                <c:pt idx="675">
                  <c:v>9.383378016085786E-2</c:v>
                </c:pt>
                <c:pt idx="676">
                  <c:v>9.2493297587131318E-2</c:v>
                </c:pt>
                <c:pt idx="677">
                  <c:v>9.1152815013404775E-2</c:v>
                </c:pt>
                <c:pt idx="678">
                  <c:v>8.9812332439678233E-2</c:v>
                </c:pt>
                <c:pt idx="679">
                  <c:v>8.8471849865951691E-2</c:v>
                </c:pt>
                <c:pt idx="680">
                  <c:v>8.7131367292225148E-2</c:v>
                </c:pt>
                <c:pt idx="681">
                  <c:v>8.5790884718498606E-2</c:v>
                </c:pt>
                <c:pt idx="682">
                  <c:v>8.4450402144772063E-2</c:v>
                </c:pt>
                <c:pt idx="683">
                  <c:v>8.3109919571045632E-2</c:v>
                </c:pt>
                <c:pt idx="684">
                  <c:v>8.1769436997319089E-2</c:v>
                </c:pt>
                <c:pt idx="685">
                  <c:v>8.0428954423592547E-2</c:v>
                </c:pt>
                <c:pt idx="686">
                  <c:v>7.9088471849866004E-2</c:v>
                </c:pt>
                <c:pt idx="687">
                  <c:v>7.7747989276139462E-2</c:v>
                </c:pt>
                <c:pt idx="688">
                  <c:v>7.640750670241292E-2</c:v>
                </c:pt>
                <c:pt idx="689">
                  <c:v>7.5067024128686377E-2</c:v>
                </c:pt>
                <c:pt idx="690">
                  <c:v>7.3726541554959835E-2</c:v>
                </c:pt>
                <c:pt idx="691">
                  <c:v>7.2386058981233292E-2</c:v>
                </c:pt>
                <c:pt idx="692">
                  <c:v>7.104557640750675E-2</c:v>
                </c:pt>
                <c:pt idx="693">
                  <c:v>6.9705093833780207E-2</c:v>
                </c:pt>
                <c:pt idx="694">
                  <c:v>6.8364611260053665E-2</c:v>
                </c:pt>
                <c:pt idx="695">
                  <c:v>6.7024128686327122E-2</c:v>
                </c:pt>
                <c:pt idx="696">
                  <c:v>6.568364611260058E-2</c:v>
                </c:pt>
                <c:pt idx="697">
                  <c:v>6.4343163538874037E-2</c:v>
                </c:pt>
                <c:pt idx="698">
                  <c:v>6.3002680965147495E-2</c:v>
                </c:pt>
                <c:pt idx="699">
                  <c:v>6.1662198391420953E-2</c:v>
                </c:pt>
                <c:pt idx="700">
                  <c:v>6.032171581769441E-2</c:v>
                </c:pt>
                <c:pt idx="701">
                  <c:v>5.8981233243967868E-2</c:v>
                </c:pt>
                <c:pt idx="702">
                  <c:v>5.7640750670241325E-2</c:v>
                </c:pt>
                <c:pt idx="703">
                  <c:v>5.6300268096514783E-2</c:v>
                </c:pt>
                <c:pt idx="704">
                  <c:v>5.495978552278824E-2</c:v>
                </c:pt>
                <c:pt idx="705">
                  <c:v>5.3619302949061698E-2</c:v>
                </c:pt>
                <c:pt idx="706">
                  <c:v>5.2278820375335155E-2</c:v>
                </c:pt>
                <c:pt idx="707">
                  <c:v>5.0938337801608613E-2</c:v>
                </c:pt>
                <c:pt idx="708">
                  <c:v>4.9597855227882071E-2</c:v>
                </c:pt>
                <c:pt idx="709">
                  <c:v>4.8257372654155528E-2</c:v>
                </c:pt>
                <c:pt idx="710">
                  <c:v>4.6916890080428986E-2</c:v>
                </c:pt>
                <c:pt idx="711">
                  <c:v>4.5576407506702443E-2</c:v>
                </c:pt>
                <c:pt idx="712">
                  <c:v>4.4235924932975901E-2</c:v>
                </c:pt>
                <c:pt idx="713">
                  <c:v>4.2895442359249358E-2</c:v>
                </c:pt>
                <c:pt idx="714">
                  <c:v>4.1554959785522816E-2</c:v>
                </c:pt>
                <c:pt idx="715">
                  <c:v>4.0214477211796273E-2</c:v>
                </c:pt>
                <c:pt idx="716">
                  <c:v>3.8873994638069731E-2</c:v>
                </c:pt>
                <c:pt idx="717">
                  <c:v>3.7533512064343189E-2</c:v>
                </c:pt>
                <c:pt idx="718">
                  <c:v>3.6193029490616646E-2</c:v>
                </c:pt>
                <c:pt idx="719">
                  <c:v>3.4852546916890104E-2</c:v>
                </c:pt>
                <c:pt idx="720">
                  <c:v>3.3512064343163561E-2</c:v>
                </c:pt>
                <c:pt idx="721">
                  <c:v>3.2171581769437019E-2</c:v>
                </c:pt>
                <c:pt idx="722">
                  <c:v>3.0831099195710476E-2</c:v>
                </c:pt>
                <c:pt idx="723">
                  <c:v>2.9490616621983934E-2</c:v>
                </c:pt>
                <c:pt idx="724">
                  <c:v>2.8150134048257391E-2</c:v>
                </c:pt>
                <c:pt idx="725">
                  <c:v>2.6809651474530849E-2</c:v>
                </c:pt>
                <c:pt idx="726">
                  <c:v>2.5469168900804307E-2</c:v>
                </c:pt>
                <c:pt idx="727">
                  <c:v>2.4128686327077764E-2</c:v>
                </c:pt>
                <c:pt idx="728">
                  <c:v>2.2788203753351222E-2</c:v>
                </c:pt>
                <c:pt idx="729">
                  <c:v>2.1447721179624679E-2</c:v>
                </c:pt>
                <c:pt idx="730">
                  <c:v>2.0107238605898137E-2</c:v>
                </c:pt>
                <c:pt idx="731">
                  <c:v>1.8766756032171594E-2</c:v>
                </c:pt>
                <c:pt idx="732">
                  <c:v>1.7426273458445052E-2</c:v>
                </c:pt>
                <c:pt idx="733">
                  <c:v>1.6085790884718509E-2</c:v>
                </c:pt>
                <c:pt idx="734">
                  <c:v>1.4745308310991967E-2</c:v>
                </c:pt>
                <c:pt idx="735">
                  <c:v>1.3404825737265424E-2</c:v>
                </c:pt>
                <c:pt idx="736">
                  <c:v>1.2064343163538882E-2</c:v>
                </c:pt>
                <c:pt idx="737">
                  <c:v>1.072386058981234E-2</c:v>
                </c:pt>
                <c:pt idx="738">
                  <c:v>9.3833780160857971E-3</c:v>
                </c:pt>
                <c:pt idx="739">
                  <c:v>8.0428954423592547E-3</c:v>
                </c:pt>
                <c:pt idx="740">
                  <c:v>6.7024128686327122E-3</c:v>
                </c:pt>
                <c:pt idx="741">
                  <c:v>5.3619302949061698E-3</c:v>
                </c:pt>
                <c:pt idx="742">
                  <c:v>4.0214477211796273E-3</c:v>
                </c:pt>
                <c:pt idx="743">
                  <c:v>2.6809651474530849E-3</c:v>
                </c:pt>
                <c:pt idx="744">
                  <c:v>1.3404825737265424E-3</c:v>
                </c:pt>
                <c:pt idx="74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19D-4DB0-9465-4141F7DD3DF3}"/>
            </c:ext>
          </c:extLst>
        </c:ser>
        <c:ser>
          <c:idx val="1"/>
          <c:order val="1"/>
          <c:tx>
            <c:strRef>
              <c:f>'Весь период'!$Y$4</c:f>
              <c:strCache>
                <c:ptCount val="1"/>
                <c:pt idx="0">
                  <c:v>Консультации</c:v>
                </c:pt>
              </c:strCache>
            </c:strRef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'Весь период'!$Q$749:$Q$1126</c:f>
              <c:numCache>
                <c:formatCode>0</c:formatCode>
                <c:ptCount val="378"/>
                <c:pt idx="0" formatCode="General">
                  <c:v>16</c:v>
                </c:pt>
                <c:pt idx="1">
                  <c:v>25</c:v>
                </c:pt>
                <c:pt idx="2">
                  <c:v>28</c:v>
                </c:pt>
                <c:pt idx="3">
                  <c:v>35</c:v>
                </c:pt>
                <c:pt idx="4">
                  <c:v>38</c:v>
                </c:pt>
                <c:pt idx="5">
                  <c:v>39</c:v>
                </c:pt>
                <c:pt idx="6">
                  <c:v>39</c:v>
                </c:pt>
                <c:pt idx="7">
                  <c:v>40</c:v>
                </c:pt>
                <c:pt idx="8">
                  <c:v>40</c:v>
                </c:pt>
                <c:pt idx="9">
                  <c:v>42</c:v>
                </c:pt>
                <c:pt idx="10">
                  <c:v>46</c:v>
                </c:pt>
                <c:pt idx="11">
                  <c:v>47</c:v>
                </c:pt>
                <c:pt idx="12">
                  <c:v>56</c:v>
                </c:pt>
                <c:pt idx="13">
                  <c:v>56</c:v>
                </c:pt>
                <c:pt idx="14">
                  <c:v>66</c:v>
                </c:pt>
                <c:pt idx="15">
                  <c:v>66</c:v>
                </c:pt>
                <c:pt idx="16">
                  <c:v>69</c:v>
                </c:pt>
                <c:pt idx="17">
                  <c:v>70</c:v>
                </c:pt>
                <c:pt idx="18">
                  <c:v>83</c:v>
                </c:pt>
                <c:pt idx="19">
                  <c:v>83</c:v>
                </c:pt>
                <c:pt idx="20" formatCode="General">
                  <c:v>91</c:v>
                </c:pt>
                <c:pt idx="21">
                  <c:v>92</c:v>
                </c:pt>
                <c:pt idx="22">
                  <c:v>94</c:v>
                </c:pt>
                <c:pt idx="23">
                  <c:v>98</c:v>
                </c:pt>
                <c:pt idx="24" formatCode="General">
                  <c:v>100</c:v>
                </c:pt>
                <c:pt idx="25">
                  <c:v>104</c:v>
                </c:pt>
                <c:pt idx="26">
                  <c:v>107</c:v>
                </c:pt>
                <c:pt idx="27" formatCode="General">
                  <c:v>108</c:v>
                </c:pt>
                <c:pt idx="28">
                  <c:v>118</c:v>
                </c:pt>
                <c:pt idx="29">
                  <c:v>121</c:v>
                </c:pt>
                <c:pt idx="30" formatCode="General">
                  <c:v>122</c:v>
                </c:pt>
                <c:pt idx="31">
                  <c:v>123</c:v>
                </c:pt>
                <c:pt idx="32">
                  <c:v>125</c:v>
                </c:pt>
                <c:pt idx="33">
                  <c:v>125</c:v>
                </c:pt>
                <c:pt idx="34" formatCode="General">
                  <c:v>126</c:v>
                </c:pt>
                <c:pt idx="35">
                  <c:v>126</c:v>
                </c:pt>
                <c:pt idx="36">
                  <c:v>129</c:v>
                </c:pt>
                <c:pt idx="37">
                  <c:v>132</c:v>
                </c:pt>
                <c:pt idx="38">
                  <c:v>132</c:v>
                </c:pt>
                <c:pt idx="39">
                  <c:v>137</c:v>
                </c:pt>
                <c:pt idx="40">
                  <c:v>138</c:v>
                </c:pt>
                <c:pt idx="41">
                  <c:v>140</c:v>
                </c:pt>
                <c:pt idx="42">
                  <c:v>143</c:v>
                </c:pt>
                <c:pt idx="43" formatCode="General">
                  <c:v>145</c:v>
                </c:pt>
                <c:pt idx="44" formatCode="General">
                  <c:v>145</c:v>
                </c:pt>
                <c:pt idx="45" formatCode="General">
                  <c:v>145</c:v>
                </c:pt>
                <c:pt idx="46">
                  <c:v>146</c:v>
                </c:pt>
                <c:pt idx="47">
                  <c:v>146</c:v>
                </c:pt>
                <c:pt idx="48">
                  <c:v>148</c:v>
                </c:pt>
                <c:pt idx="49">
                  <c:v>154</c:v>
                </c:pt>
                <c:pt idx="50" formatCode="General">
                  <c:v>154</c:v>
                </c:pt>
                <c:pt idx="51">
                  <c:v>158</c:v>
                </c:pt>
                <c:pt idx="52">
                  <c:v>163</c:v>
                </c:pt>
                <c:pt idx="53">
                  <c:v>165</c:v>
                </c:pt>
                <c:pt idx="54">
                  <c:v>165</c:v>
                </c:pt>
                <c:pt idx="55">
                  <c:v>165</c:v>
                </c:pt>
                <c:pt idx="56">
                  <c:v>165</c:v>
                </c:pt>
                <c:pt idx="57" formatCode="General">
                  <c:v>166</c:v>
                </c:pt>
                <c:pt idx="58">
                  <c:v>166</c:v>
                </c:pt>
                <c:pt idx="59">
                  <c:v>168</c:v>
                </c:pt>
                <c:pt idx="60" formatCode="General">
                  <c:v>168</c:v>
                </c:pt>
                <c:pt idx="61">
                  <c:v>168</c:v>
                </c:pt>
                <c:pt idx="62">
                  <c:v>174</c:v>
                </c:pt>
                <c:pt idx="63">
                  <c:v>174</c:v>
                </c:pt>
                <c:pt idx="64">
                  <c:v>175</c:v>
                </c:pt>
                <c:pt idx="65">
                  <c:v>176</c:v>
                </c:pt>
                <c:pt idx="66">
                  <c:v>185</c:v>
                </c:pt>
                <c:pt idx="67">
                  <c:v>186</c:v>
                </c:pt>
                <c:pt idx="68">
                  <c:v>187</c:v>
                </c:pt>
                <c:pt idx="69">
                  <c:v>187</c:v>
                </c:pt>
                <c:pt idx="70" formatCode="General">
                  <c:v>188</c:v>
                </c:pt>
                <c:pt idx="71">
                  <c:v>195</c:v>
                </c:pt>
                <c:pt idx="72">
                  <c:v>195</c:v>
                </c:pt>
                <c:pt idx="73">
                  <c:v>199</c:v>
                </c:pt>
                <c:pt idx="74">
                  <c:v>201</c:v>
                </c:pt>
                <c:pt idx="75">
                  <c:v>206</c:v>
                </c:pt>
                <c:pt idx="76">
                  <c:v>206</c:v>
                </c:pt>
                <c:pt idx="77">
                  <c:v>207</c:v>
                </c:pt>
                <c:pt idx="78">
                  <c:v>208</c:v>
                </c:pt>
                <c:pt idx="79">
                  <c:v>208</c:v>
                </c:pt>
                <c:pt idx="80">
                  <c:v>208</c:v>
                </c:pt>
                <c:pt idx="81">
                  <c:v>209</c:v>
                </c:pt>
                <c:pt idx="82">
                  <c:v>211</c:v>
                </c:pt>
                <c:pt idx="83">
                  <c:v>215</c:v>
                </c:pt>
                <c:pt idx="84" formatCode="General">
                  <c:v>216</c:v>
                </c:pt>
                <c:pt idx="85">
                  <c:v>217</c:v>
                </c:pt>
                <c:pt idx="86">
                  <c:v>217</c:v>
                </c:pt>
                <c:pt idx="87">
                  <c:v>219</c:v>
                </c:pt>
                <c:pt idx="88">
                  <c:v>221</c:v>
                </c:pt>
                <c:pt idx="89" formatCode="General">
                  <c:v>222</c:v>
                </c:pt>
                <c:pt idx="90">
                  <c:v>223</c:v>
                </c:pt>
                <c:pt idx="91">
                  <c:v>223</c:v>
                </c:pt>
                <c:pt idx="92">
                  <c:v>224</c:v>
                </c:pt>
                <c:pt idx="93">
                  <c:v>224</c:v>
                </c:pt>
                <c:pt idx="94" formatCode="General">
                  <c:v>224</c:v>
                </c:pt>
                <c:pt idx="95" formatCode="General">
                  <c:v>225</c:v>
                </c:pt>
                <c:pt idx="96" formatCode="General">
                  <c:v>229</c:v>
                </c:pt>
                <c:pt idx="97">
                  <c:v>230</c:v>
                </c:pt>
                <c:pt idx="98">
                  <c:v>230</c:v>
                </c:pt>
                <c:pt idx="99">
                  <c:v>233</c:v>
                </c:pt>
                <c:pt idx="100">
                  <c:v>236</c:v>
                </c:pt>
                <c:pt idx="101">
                  <c:v>236</c:v>
                </c:pt>
                <c:pt idx="102">
                  <c:v>236</c:v>
                </c:pt>
                <c:pt idx="103">
                  <c:v>236</c:v>
                </c:pt>
                <c:pt idx="104">
                  <c:v>237</c:v>
                </c:pt>
                <c:pt idx="105" formatCode="General">
                  <c:v>239</c:v>
                </c:pt>
                <c:pt idx="106" formatCode="General">
                  <c:v>239</c:v>
                </c:pt>
                <c:pt idx="107" formatCode="General">
                  <c:v>239</c:v>
                </c:pt>
                <c:pt idx="108" formatCode="General">
                  <c:v>239</c:v>
                </c:pt>
                <c:pt idx="109">
                  <c:v>240</c:v>
                </c:pt>
                <c:pt idx="110">
                  <c:v>242</c:v>
                </c:pt>
                <c:pt idx="111">
                  <c:v>243</c:v>
                </c:pt>
                <c:pt idx="112">
                  <c:v>243</c:v>
                </c:pt>
                <c:pt idx="113" formatCode="General">
                  <c:v>245</c:v>
                </c:pt>
                <c:pt idx="114">
                  <c:v>247</c:v>
                </c:pt>
                <c:pt idx="115">
                  <c:v>248</c:v>
                </c:pt>
                <c:pt idx="116">
                  <c:v>250</c:v>
                </c:pt>
                <c:pt idx="117">
                  <c:v>252</c:v>
                </c:pt>
                <c:pt idx="118">
                  <c:v>255</c:v>
                </c:pt>
                <c:pt idx="119" formatCode="General">
                  <c:v>258</c:v>
                </c:pt>
                <c:pt idx="120">
                  <c:v>260</c:v>
                </c:pt>
                <c:pt idx="121">
                  <c:v>264</c:v>
                </c:pt>
                <c:pt idx="122">
                  <c:v>265</c:v>
                </c:pt>
                <c:pt idx="123">
                  <c:v>265</c:v>
                </c:pt>
                <c:pt idx="124">
                  <c:v>266</c:v>
                </c:pt>
                <c:pt idx="125">
                  <c:v>266</c:v>
                </c:pt>
                <c:pt idx="126" formatCode="General">
                  <c:v>269</c:v>
                </c:pt>
                <c:pt idx="127">
                  <c:v>272</c:v>
                </c:pt>
                <c:pt idx="128">
                  <c:v>274</c:v>
                </c:pt>
                <c:pt idx="129">
                  <c:v>277</c:v>
                </c:pt>
                <c:pt idx="130">
                  <c:v>277</c:v>
                </c:pt>
                <c:pt idx="131" formatCode="General">
                  <c:v>278</c:v>
                </c:pt>
                <c:pt idx="132">
                  <c:v>280</c:v>
                </c:pt>
                <c:pt idx="133">
                  <c:v>281</c:v>
                </c:pt>
                <c:pt idx="134">
                  <c:v>282</c:v>
                </c:pt>
                <c:pt idx="135">
                  <c:v>282</c:v>
                </c:pt>
                <c:pt idx="136" formatCode="General">
                  <c:v>284</c:v>
                </c:pt>
                <c:pt idx="137">
                  <c:v>286</c:v>
                </c:pt>
                <c:pt idx="138">
                  <c:v>290</c:v>
                </c:pt>
                <c:pt idx="139">
                  <c:v>294</c:v>
                </c:pt>
                <c:pt idx="140">
                  <c:v>294</c:v>
                </c:pt>
                <c:pt idx="141">
                  <c:v>298</c:v>
                </c:pt>
                <c:pt idx="142">
                  <c:v>302</c:v>
                </c:pt>
                <c:pt idx="143">
                  <c:v>305</c:v>
                </c:pt>
                <c:pt idx="144">
                  <c:v>306</c:v>
                </c:pt>
                <c:pt idx="145">
                  <c:v>306</c:v>
                </c:pt>
                <c:pt idx="146" formatCode="General">
                  <c:v>308</c:v>
                </c:pt>
                <c:pt idx="147" formatCode="General">
                  <c:v>313</c:v>
                </c:pt>
                <c:pt idx="148">
                  <c:v>314</c:v>
                </c:pt>
                <c:pt idx="149">
                  <c:v>320</c:v>
                </c:pt>
                <c:pt idx="150">
                  <c:v>321</c:v>
                </c:pt>
                <c:pt idx="151">
                  <c:v>321</c:v>
                </c:pt>
                <c:pt idx="152" formatCode="General">
                  <c:v>330</c:v>
                </c:pt>
                <c:pt idx="153">
                  <c:v>332</c:v>
                </c:pt>
                <c:pt idx="154">
                  <c:v>334</c:v>
                </c:pt>
                <c:pt idx="155">
                  <c:v>334</c:v>
                </c:pt>
                <c:pt idx="156">
                  <c:v>335</c:v>
                </c:pt>
                <c:pt idx="157">
                  <c:v>338</c:v>
                </c:pt>
                <c:pt idx="158">
                  <c:v>341</c:v>
                </c:pt>
                <c:pt idx="159">
                  <c:v>342</c:v>
                </c:pt>
                <c:pt idx="160" formatCode="General">
                  <c:v>343</c:v>
                </c:pt>
                <c:pt idx="161">
                  <c:v>345</c:v>
                </c:pt>
                <c:pt idx="162" formatCode="General">
                  <c:v>350</c:v>
                </c:pt>
                <c:pt idx="163" formatCode="General">
                  <c:v>353</c:v>
                </c:pt>
                <c:pt idx="164">
                  <c:v>354</c:v>
                </c:pt>
                <c:pt idx="165">
                  <c:v>354</c:v>
                </c:pt>
                <c:pt idx="166">
                  <c:v>356</c:v>
                </c:pt>
                <c:pt idx="167">
                  <c:v>362</c:v>
                </c:pt>
                <c:pt idx="168">
                  <c:v>362</c:v>
                </c:pt>
                <c:pt idx="169">
                  <c:v>366</c:v>
                </c:pt>
                <c:pt idx="170" formatCode="General">
                  <c:v>367</c:v>
                </c:pt>
                <c:pt idx="171" formatCode="General">
                  <c:v>367</c:v>
                </c:pt>
                <c:pt idx="172" formatCode="General">
                  <c:v>367</c:v>
                </c:pt>
                <c:pt idx="173" formatCode="General">
                  <c:v>369</c:v>
                </c:pt>
                <c:pt idx="174">
                  <c:v>370</c:v>
                </c:pt>
                <c:pt idx="175">
                  <c:v>374</c:v>
                </c:pt>
                <c:pt idx="176">
                  <c:v>374</c:v>
                </c:pt>
                <c:pt idx="177">
                  <c:v>378</c:v>
                </c:pt>
                <c:pt idx="178">
                  <c:v>378</c:v>
                </c:pt>
                <c:pt idx="179">
                  <c:v>383</c:v>
                </c:pt>
                <c:pt idx="180">
                  <c:v>389</c:v>
                </c:pt>
                <c:pt idx="181">
                  <c:v>397</c:v>
                </c:pt>
                <c:pt idx="182">
                  <c:v>397</c:v>
                </c:pt>
                <c:pt idx="183">
                  <c:v>398</c:v>
                </c:pt>
                <c:pt idx="184">
                  <c:v>403</c:v>
                </c:pt>
                <c:pt idx="185">
                  <c:v>404</c:v>
                </c:pt>
                <c:pt idx="186" formatCode="General">
                  <c:v>405</c:v>
                </c:pt>
                <c:pt idx="187" formatCode="General">
                  <c:v>406</c:v>
                </c:pt>
                <c:pt idx="188" formatCode="General">
                  <c:v>406</c:v>
                </c:pt>
                <c:pt idx="189" formatCode="General">
                  <c:v>407</c:v>
                </c:pt>
                <c:pt idx="190">
                  <c:v>420</c:v>
                </c:pt>
                <c:pt idx="191">
                  <c:v>422</c:v>
                </c:pt>
                <c:pt idx="192">
                  <c:v>425</c:v>
                </c:pt>
                <c:pt idx="193">
                  <c:v>426</c:v>
                </c:pt>
                <c:pt idx="194">
                  <c:v>427</c:v>
                </c:pt>
                <c:pt idx="195">
                  <c:v>428</c:v>
                </c:pt>
                <c:pt idx="196">
                  <c:v>435</c:v>
                </c:pt>
                <c:pt idx="197">
                  <c:v>437</c:v>
                </c:pt>
                <c:pt idx="198" formatCode="General">
                  <c:v>439</c:v>
                </c:pt>
                <c:pt idx="199">
                  <c:v>447</c:v>
                </c:pt>
                <c:pt idx="200">
                  <c:v>452</c:v>
                </c:pt>
                <c:pt idx="201">
                  <c:v>455</c:v>
                </c:pt>
                <c:pt idx="202">
                  <c:v>470</c:v>
                </c:pt>
                <c:pt idx="203">
                  <c:v>472</c:v>
                </c:pt>
                <c:pt idx="204">
                  <c:v>475</c:v>
                </c:pt>
                <c:pt idx="205">
                  <c:v>481</c:v>
                </c:pt>
                <c:pt idx="206" formatCode="General">
                  <c:v>481</c:v>
                </c:pt>
                <c:pt idx="207">
                  <c:v>489</c:v>
                </c:pt>
                <c:pt idx="208" formatCode="General">
                  <c:v>494</c:v>
                </c:pt>
                <c:pt idx="209">
                  <c:v>495</c:v>
                </c:pt>
                <c:pt idx="210">
                  <c:v>495</c:v>
                </c:pt>
                <c:pt idx="211" formatCode="General">
                  <c:v>508</c:v>
                </c:pt>
                <c:pt idx="212">
                  <c:v>522</c:v>
                </c:pt>
                <c:pt idx="213" formatCode="General">
                  <c:v>524</c:v>
                </c:pt>
                <c:pt idx="214" formatCode="General">
                  <c:v>531</c:v>
                </c:pt>
                <c:pt idx="215">
                  <c:v>531</c:v>
                </c:pt>
                <c:pt idx="216">
                  <c:v>537</c:v>
                </c:pt>
                <c:pt idx="217" formatCode="General">
                  <c:v>539</c:v>
                </c:pt>
                <c:pt idx="218" formatCode="General">
                  <c:v>539</c:v>
                </c:pt>
                <c:pt idx="219" formatCode="General">
                  <c:v>545</c:v>
                </c:pt>
                <c:pt idx="220" formatCode="General">
                  <c:v>545</c:v>
                </c:pt>
                <c:pt idx="221">
                  <c:v>547</c:v>
                </c:pt>
                <c:pt idx="222">
                  <c:v>550</c:v>
                </c:pt>
                <c:pt idx="223" formatCode="General">
                  <c:v>554</c:v>
                </c:pt>
                <c:pt idx="224">
                  <c:v>558</c:v>
                </c:pt>
                <c:pt idx="225">
                  <c:v>560</c:v>
                </c:pt>
                <c:pt idx="226">
                  <c:v>561</c:v>
                </c:pt>
                <c:pt idx="227">
                  <c:v>573</c:v>
                </c:pt>
                <c:pt idx="228">
                  <c:v>574</c:v>
                </c:pt>
                <c:pt idx="229">
                  <c:v>575</c:v>
                </c:pt>
                <c:pt idx="230">
                  <c:v>577</c:v>
                </c:pt>
                <c:pt idx="231">
                  <c:v>577</c:v>
                </c:pt>
                <c:pt idx="232" formatCode="General">
                  <c:v>580</c:v>
                </c:pt>
                <c:pt idx="233">
                  <c:v>580</c:v>
                </c:pt>
                <c:pt idx="234" formatCode="General">
                  <c:v>584</c:v>
                </c:pt>
                <c:pt idx="235">
                  <c:v>585</c:v>
                </c:pt>
                <c:pt idx="236">
                  <c:v>593</c:v>
                </c:pt>
                <c:pt idx="237">
                  <c:v>598</c:v>
                </c:pt>
                <c:pt idx="238" formatCode="General">
                  <c:v>598</c:v>
                </c:pt>
                <c:pt idx="239" formatCode="General">
                  <c:v>600</c:v>
                </c:pt>
                <c:pt idx="240">
                  <c:v>602</c:v>
                </c:pt>
                <c:pt idx="241" formatCode="General">
                  <c:v>605</c:v>
                </c:pt>
                <c:pt idx="242">
                  <c:v>609</c:v>
                </c:pt>
                <c:pt idx="243" formatCode="General">
                  <c:v>614</c:v>
                </c:pt>
                <c:pt idx="244">
                  <c:v>619</c:v>
                </c:pt>
                <c:pt idx="245" formatCode="General">
                  <c:v>625</c:v>
                </c:pt>
                <c:pt idx="246">
                  <c:v>649</c:v>
                </c:pt>
                <c:pt idx="247">
                  <c:v>651</c:v>
                </c:pt>
                <c:pt idx="248">
                  <c:v>666</c:v>
                </c:pt>
                <c:pt idx="249">
                  <c:v>672</c:v>
                </c:pt>
                <c:pt idx="250" formatCode="General">
                  <c:v>676</c:v>
                </c:pt>
                <c:pt idx="251" formatCode="General">
                  <c:v>679</c:v>
                </c:pt>
                <c:pt idx="252">
                  <c:v>684</c:v>
                </c:pt>
                <c:pt idx="253">
                  <c:v>690</c:v>
                </c:pt>
                <c:pt idx="254">
                  <c:v>699</c:v>
                </c:pt>
                <c:pt idx="255" formatCode="General">
                  <c:v>704</c:v>
                </c:pt>
                <c:pt idx="256">
                  <c:v>705</c:v>
                </c:pt>
                <c:pt idx="257" formatCode="General">
                  <c:v>707</c:v>
                </c:pt>
                <c:pt idx="258" formatCode="General">
                  <c:v>707</c:v>
                </c:pt>
                <c:pt idx="259">
                  <c:v>711</c:v>
                </c:pt>
                <c:pt idx="260">
                  <c:v>712</c:v>
                </c:pt>
                <c:pt idx="261">
                  <c:v>727</c:v>
                </c:pt>
                <c:pt idx="262" formatCode="General">
                  <c:v>728</c:v>
                </c:pt>
                <c:pt idx="263" formatCode="General">
                  <c:v>728</c:v>
                </c:pt>
                <c:pt idx="264">
                  <c:v>728</c:v>
                </c:pt>
                <c:pt idx="265">
                  <c:v>729</c:v>
                </c:pt>
                <c:pt idx="266">
                  <c:v>734</c:v>
                </c:pt>
                <c:pt idx="267">
                  <c:v>735</c:v>
                </c:pt>
                <c:pt idx="268">
                  <c:v>737</c:v>
                </c:pt>
                <c:pt idx="269">
                  <c:v>738</c:v>
                </c:pt>
                <c:pt idx="270" formatCode="General">
                  <c:v>743</c:v>
                </c:pt>
                <c:pt idx="271">
                  <c:v>743</c:v>
                </c:pt>
                <c:pt idx="272" formatCode="General">
                  <c:v>745</c:v>
                </c:pt>
                <c:pt idx="273" formatCode="General">
                  <c:v>749</c:v>
                </c:pt>
                <c:pt idx="274" formatCode="General">
                  <c:v>749</c:v>
                </c:pt>
                <c:pt idx="275">
                  <c:v>753</c:v>
                </c:pt>
                <c:pt idx="276">
                  <c:v>753</c:v>
                </c:pt>
                <c:pt idx="277">
                  <c:v>756</c:v>
                </c:pt>
                <c:pt idx="278">
                  <c:v>757</c:v>
                </c:pt>
                <c:pt idx="279">
                  <c:v>758</c:v>
                </c:pt>
                <c:pt idx="280">
                  <c:v>759</c:v>
                </c:pt>
                <c:pt idx="281" formatCode="General">
                  <c:v>762</c:v>
                </c:pt>
                <c:pt idx="282">
                  <c:v>771</c:v>
                </c:pt>
                <c:pt idx="283">
                  <c:v>776</c:v>
                </c:pt>
                <c:pt idx="284">
                  <c:v>782</c:v>
                </c:pt>
                <c:pt idx="285">
                  <c:v>798</c:v>
                </c:pt>
                <c:pt idx="286">
                  <c:v>798</c:v>
                </c:pt>
                <c:pt idx="287">
                  <c:v>808</c:v>
                </c:pt>
                <c:pt idx="288">
                  <c:v>815</c:v>
                </c:pt>
                <c:pt idx="289">
                  <c:v>841</c:v>
                </c:pt>
                <c:pt idx="290">
                  <c:v>848</c:v>
                </c:pt>
                <c:pt idx="291">
                  <c:v>854</c:v>
                </c:pt>
                <c:pt idx="292">
                  <c:v>859</c:v>
                </c:pt>
                <c:pt idx="293">
                  <c:v>859</c:v>
                </c:pt>
                <c:pt idx="294">
                  <c:v>862</c:v>
                </c:pt>
                <c:pt idx="295" formatCode="General">
                  <c:v>867</c:v>
                </c:pt>
                <c:pt idx="296">
                  <c:v>869</c:v>
                </c:pt>
                <c:pt idx="297" formatCode="General">
                  <c:v>871</c:v>
                </c:pt>
                <c:pt idx="298" formatCode="General">
                  <c:v>873</c:v>
                </c:pt>
                <c:pt idx="299" formatCode="General">
                  <c:v>879</c:v>
                </c:pt>
                <c:pt idx="300" formatCode="General">
                  <c:v>879</c:v>
                </c:pt>
                <c:pt idx="301">
                  <c:v>885</c:v>
                </c:pt>
                <c:pt idx="302">
                  <c:v>891</c:v>
                </c:pt>
                <c:pt idx="303">
                  <c:v>912</c:v>
                </c:pt>
                <c:pt idx="304">
                  <c:v>913</c:v>
                </c:pt>
                <c:pt idx="305">
                  <c:v>931</c:v>
                </c:pt>
                <c:pt idx="306">
                  <c:v>937</c:v>
                </c:pt>
                <c:pt idx="307" formatCode="General">
                  <c:v>944</c:v>
                </c:pt>
                <c:pt idx="308">
                  <c:v>950</c:v>
                </c:pt>
                <c:pt idx="309">
                  <c:v>950</c:v>
                </c:pt>
                <c:pt idx="310">
                  <c:v>957</c:v>
                </c:pt>
                <c:pt idx="311" formatCode="General">
                  <c:v>962</c:v>
                </c:pt>
                <c:pt idx="312">
                  <c:v>973</c:v>
                </c:pt>
                <c:pt idx="313">
                  <c:v>987</c:v>
                </c:pt>
                <c:pt idx="314">
                  <c:v>987</c:v>
                </c:pt>
                <c:pt idx="315">
                  <c:v>1028</c:v>
                </c:pt>
                <c:pt idx="316">
                  <c:v>1032</c:v>
                </c:pt>
                <c:pt idx="317">
                  <c:v>1046</c:v>
                </c:pt>
                <c:pt idx="318" formatCode="General">
                  <c:v>1071</c:v>
                </c:pt>
                <c:pt idx="319">
                  <c:v>1072</c:v>
                </c:pt>
                <c:pt idx="320">
                  <c:v>1085</c:v>
                </c:pt>
                <c:pt idx="321">
                  <c:v>1095</c:v>
                </c:pt>
                <c:pt idx="322">
                  <c:v>1110</c:v>
                </c:pt>
                <c:pt idx="323" formatCode="General">
                  <c:v>1137</c:v>
                </c:pt>
                <c:pt idx="324">
                  <c:v>1144</c:v>
                </c:pt>
                <c:pt idx="325">
                  <c:v>1165</c:v>
                </c:pt>
                <c:pt idx="326">
                  <c:v>1183</c:v>
                </c:pt>
                <c:pt idx="327">
                  <c:v>1201</c:v>
                </c:pt>
                <c:pt idx="328" formatCode="General">
                  <c:v>1213</c:v>
                </c:pt>
                <c:pt idx="329">
                  <c:v>1223</c:v>
                </c:pt>
                <c:pt idx="330">
                  <c:v>1232</c:v>
                </c:pt>
                <c:pt idx="331" formatCode="General">
                  <c:v>1246</c:v>
                </c:pt>
                <c:pt idx="332" formatCode="General">
                  <c:v>1334</c:v>
                </c:pt>
                <c:pt idx="333">
                  <c:v>1374</c:v>
                </c:pt>
                <c:pt idx="334">
                  <c:v>1390</c:v>
                </c:pt>
                <c:pt idx="335">
                  <c:v>1391</c:v>
                </c:pt>
                <c:pt idx="336">
                  <c:v>1392</c:v>
                </c:pt>
                <c:pt idx="337">
                  <c:v>1467</c:v>
                </c:pt>
                <c:pt idx="338">
                  <c:v>1467</c:v>
                </c:pt>
                <c:pt idx="339">
                  <c:v>1509</c:v>
                </c:pt>
                <c:pt idx="340">
                  <c:v>1512</c:v>
                </c:pt>
                <c:pt idx="341">
                  <c:v>1573</c:v>
                </c:pt>
                <c:pt idx="342">
                  <c:v>1748</c:v>
                </c:pt>
                <c:pt idx="343">
                  <c:v>1762</c:v>
                </c:pt>
                <c:pt idx="344" formatCode="General">
                  <c:v>1844</c:v>
                </c:pt>
                <c:pt idx="345" formatCode="General">
                  <c:v>1844</c:v>
                </c:pt>
                <c:pt idx="346">
                  <c:v>1844</c:v>
                </c:pt>
                <c:pt idx="347">
                  <c:v>1860</c:v>
                </c:pt>
                <c:pt idx="348">
                  <c:v>1864</c:v>
                </c:pt>
                <c:pt idx="349" formatCode="General">
                  <c:v>1876</c:v>
                </c:pt>
                <c:pt idx="350">
                  <c:v>1900</c:v>
                </c:pt>
                <c:pt idx="351">
                  <c:v>1900</c:v>
                </c:pt>
                <c:pt idx="352">
                  <c:v>1900</c:v>
                </c:pt>
                <c:pt idx="353">
                  <c:v>1900</c:v>
                </c:pt>
                <c:pt idx="354">
                  <c:v>1900</c:v>
                </c:pt>
                <c:pt idx="355">
                  <c:v>1917</c:v>
                </c:pt>
                <c:pt idx="356" formatCode="General">
                  <c:v>1957</c:v>
                </c:pt>
                <c:pt idx="357">
                  <c:v>2030</c:v>
                </c:pt>
                <c:pt idx="358">
                  <c:v>2030</c:v>
                </c:pt>
                <c:pt idx="359">
                  <c:v>2030</c:v>
                </c:pt>
                <c:pt idx="360">
                  <c:v>2030</c:v>
                </c:pt>
                <c:pt idx="361">
                  <c:v>2030</c:v>
                </c:pt>
                <c:pt idx="362">
                  <c:v>2110</c:v>
                </c:pt>
                <c:pt idx="363">
                  <c:v>2176</c:v>
                </c:pt>
                <c:pt idx="364" formatCode="General">
                  <c:v>2200</c:v>
                </c:pt>
                <c:pt idx="365">
                  <c:v>2257</c:v>
                </c:pt>
                <c:pt idx="366">
                  <c:v>2376</c:v>
                </c:pt>
                <c:pt idx="367">
                  <c:v>2376</c:v>
                </c:pt>
                <c:pt idx="368">
                  <c:v>2376</c:v>
                </c:pt>
                <c:pt idx="369">
                  <c:v>2376</c:v>
                </c:pt>
                <c:pt idx="370">
                  <c:v>2376</c:v>
                </c:pt>
                <c:pt idx="371">
                  <c:v>2420</c:v>
                </c:pt>
                <c:pt idx="372" formatCode="General">
                  <c:v>2465</c:v>
                </c:pt>
                <c:pt idx="373">
                  <c:v>2555</c:v>
                </c:pt>
                <c:pt idx="374" formatCode="General">
                  <c:v>2987</c:v>
                </c:pt>
                <c:pt idx="375">
                  <c:v>3605</c:v>
                </c:pt>
                <c:pt idx="376">
                  <c:v>4097</c:v>
                </c:pt>
                <c:pt idx="377">
                  <c:v>4155</c:v>
                </c:pt>
              </c:numCache>
            </c:numRef>
          </c:xVal>
          <c:yVal>
            <c:numRef>
              <c:f>'Весь период'!$X$749:$X$1126</c:f>
              <c:numCache>
                <c:formatCode>General</c:formatCode>
                <c:ptCount val="378"/>
                <c:pt idx="0">
                  <c:v>0.99735449735449733</c:v>
                </c:pt>
                <c:pt idx="1">
                  <c:v>0.99470899470899465</c:v>
                </c:pt>
                <c:pt idx="2">
                  <c:v>0.99206349206349209</c:v>
                </c:pt>
                <c:pt idx="3">
                  <c:v>0.98941798941798942</c:v>
                </c:pt>
                <c:pt idx="4">
                  <c:v>0.98677248677248675</c:v>
                </c:pt>
                <c:pt idx="5">
                  <c:v>0.98412698412698418</c:v>
                </c:pt>
                <c:pt idx="6">
                  <c:v>0.98148148148148151</c:v>
                </c:pt>
                <c:pt idx="7">
                  <c:v>0.97883597883597884</c:v>
                </c:pt>
                <c:pt idx="8">
                  <c:v>0.97619047619047616</c:v>
                </c:pt>
                <c:pt idx="9">
                  <c:v>0.97354497354497349</c:v>
                </c:pt>
                <c:pt idx="10">
                  <c:v>0.97089947089947093</c:v>
                </c:pt>
                <c:pt idx="11">
                  <c:v>0.96825396825396826</c:v>
                </c:pt>
                <c:pt idx="12">
                  <c:v>0.96560846560846558</c:v>
                </c:pt>
                <c:pt idx="13">
                  <c:v>0.96296296296296302</c:v>
                </c:pt>
                <c:pt idx="14">
                  <c:v>0.96031746031746035</c:v>
                </c:pt>
                <c:pt idx="15">
                  <c:v>0.95767195767195767</c:v>
                </c:pt>
                <c:pt idx="16">
                  <c:v>0.955026455026455</c:v>
                </c:pt>
                <c:pt idx="17">
                  <c:v>0.95238095238095233</c:v>
                </c:pt>
                <c:pt idx="18">
                  <c:v>0.94973544973544977</c:v>
                </c:pt>
                <c:pt idx="19">
                  <c:v>0.94708994708994709</c:v>
                </c:pt>
                <c:pt idx="20">
                  <c:v>0.94444444444444442</c:v>
                </c:pt>
                <c:pt idx="21">
                  <c:v>0.94179894179894186</c:v>
                </c:pt>
                <c:pt idx="22">
                  <c:v>0.93915343915343918</c:v>
                </c:pt>
                <c:pt idx="23">
                  <c:v>0.93650793650793651</c:v>
                </c:pt>
                <c:pt idx="24">
                  <c:v>0.93386243386243384</c:v>
                </c:pt>
                <c:pt idx="25">
                  <c:v>0.93121693121693117</c:v>
                </c:pt>
                <c:pt idx="26">
                  <c:v>0.9285714285714286</c:v>
                </c:pt>
                <c:pt idx="27">
                  <c:v>0.92592592592592593</c:v>
                </c:pt>
                <c:pt idx="28">
                  <c:v>0.92328042328042326</c:v>
                </c:pt>
                <c:pt idx="29">
                  <c:v>0.92063492063492069</c:v>
                </c:pt>
                <c:pt idx="30">
                  <c:v>0.91798941798941802</c:v>
                </c:pt>
                <c:pt idx="31">
                  <c:v>0.91534391534391535</c:v>
                </c:pt>
                <c:pt idx="32">
                  <c:v>0.91269841269841268</c:v>
                </c:pt>
                <c:pt idx="33">
                  <c:v>0.91005291005291</c:v>
                </c:pt>
                <c:pt idx="34">
                  <c:v>0.90740740740740744</c:v>
                </c:pt>
                <c:pt idx="35">
                  <c:v>0.90476190476190477</c:v>
                </c:pt>
                <c:pt idx="36">
                  <c:v>0.90211640211640209</c:v>
                </c:pt>
                <c:pt idx="37">
                  <c:v>0.89947089947089953</c:v>
                </c:pt>
                <c:pt idx="38">
                  <c:v>0.89682539682539686</c:v>
                </c:pt>
                <c:pt idx="39">
                  <c:v>0.89417989417989419</c:v>
                </c:pt>
                <c:pt idx="40">
                  <c:v>0.89153439153439151</c:v>
                </c:pt>
                <c:pt idx="41">
                  <c:v>0.88888888888888884</c:v>
                </c:pt>
                <c:pt idx="42">
                  <c:v>0.88624338624338628</c:v>
                </c:pt>
                <c:pt idx="43">
                  <c:v>0.8835978835978836</c:v>
                </c:pt>
                <c:pt idx="44">
                  <c:v>0.88095238095238093</c:v>
                </c:pt>
                <c:pt idx="45">
                  <c:v>0.87830687830687837</c:v>
                </c:pt>
                <c:pt idx="46">
                  <c:v>0.8756613756613757</c:v>
                </c:pt>
                <c:pt idx="47">
                  <c:v>0.87301587301587302</c:v>
                </c:pt>
                <c:pt idx="48">
                  <c:v>0.87037037037037035</c:v>
                </c:pt>
                <c:pt idx="49">
                  <c:v>0.86772486772486768</c:v>
                </c:pt>
                <c:pt idx="50">
                  <c:v>0.86507936507936511</c:v>
                </c:pt>
                <c:pt idx="51">
                  <c:v>0.86243386243386244</c:v>
                </c:pt>
                <c:pt idx="52">
                  <c:v>0.85978835978835977</c:v>
                </c:pt>
                <c:pt idx="53">
                  <c:v>0.85714285714285721</c:v>
                </c:pt>
                <c:pt idx="54">
                  <c:v>0.85449735449735453</c:v>
                </c:pt>
                <c:pt idx="55">
                  <c:v>0.85185185185185186</c:v>
                </c:pt>
                <c:pt idx="56">
                  <c:v>0.84920634920634919</c:v>
                </c:pt>
                <c:pt idx="57">
                  <c:v>0.84656084656084651</c:v>
                </c:pt>
                <c:pt idx="58">
                  <c:v>0.84391534391534395</c:v>
                </c:pt>
                <c:pt idx="59">
                  <c:v>0.84126984126984128</c:v>
                </c:pt>
                <c:pt idx="60">
                  <c:v>0.83862433862433861</c:v>
                </c:pt>
                <c:pt idx="61">
                  <c:v>0.83597883597883604</c:v>
                </c:pt>
                <c:pt idx="62">
                  <c:v>0.83333333333333337</c:v>
                </c:pt>
                <c:pt idx="63">
                  <c:v>0.8306878306878307</c:v>
                </c:pt>
                <c:pt idx="64">
                  <c:v>0.82804232804232802</c:v>
                </c:pt>
                <c:pt idx="65">
                  <c:v>0.82539682539682535</c:v>
                </c:pt>
                <c:pt idx="66">
                  <c:v>0.82275132275132279</c:v>
                </c:pt>
                <c:pt idx="67">
                  <c:v>0.82010582010582012</c:v>
                </c:pt>
                <c:pt idx="68">
                  <c:v>0.81746031746031744</c:v>
                </c:pt>
                <c:pt idx="69">
                  <c:v>0.81481481481481488</c:v>
                </c:pt>
                <c:pt idx="70">
                  <c:v>0.81216931216931221</c:v>
                </c:pt>
                <c:pt idx="71">
                  <c:v>0.80952380952380953</c:v>
                </c:pt>
                <c:pt idx="72">
                  <c:v>0.80687830687830686</c:v>
                </c:pt>
                <c:pt idx="73">
                  <c:v>0.80423280423280419</c:v>
                </c:pt>
                <c:pt idx="74">
                  <c:v>0.80158730158730163</c:v>
                </c:pt>
                <c:pt idx="75">
                  <c:v>0.79894179894179895</c:v>
                </c:pt>
                <c:pt idx="76">
                  <c:v>0.79629629629629628</c:v>
                </c:pt>
                <c:pt idx="77">
                  <c:v>0.79365079365079372</c:v>
                </c:pt>
                <c:pt idx="78">
                  <c:v>0.79100529100529104</c:v>
                </c:pt>
                <c:pt idx="79">
                  <c:v>0.78835978835978837</c:v>
                </c:pt>
                <c:pt idx="80">
                  <c:v>0.7857142857142857</c:v>
                </c:pt>
                <c:pt idx="81">
                  <c:v>0.78306878306878303</c:v>
                </c:pt>
                <c:pt idx="82">
                  <c:v>0.78042328042328046</c:v>
                </c:pt>
                <c:pt idx="83">
                  <c:v>0.77777777777777779</c:v>
                </c:pt>
                <c:pt idx="84">
                  <c:v>0.77513227513227512</c:v>
                </c:pt>
                <c:pt idx="85">
                  <c:v>0.77248677248677255</c:v>
                </c:pt>
                <c:pt idx="86">
                  <c:v>0.76984126984126988</c:v>
                </c:pt>
                <c:pt idx="87">
                  <c:v>0.76719576719576721</c:v>
                </c:pt>
                <c:pt idx="88">
                  <c:v>0.76455026455026454</c:v>
                </c:pt>
                <c:pt idx="89">
                  <c:v>0.76190476190476186</c:v>
                </c:pt>
                <c:pt idx="90">
                  <c:v>0.7592592592592593</c:v>
                </c:pt>
                <c:pt idx="91">
                  <c:v>0.75661375661375663</c:v>
                </c:pt>
                <c:pt idx="92">
                  <c:v>0.75396825396825395</c:v>
                </c:pt>
                <c:pt idx="93">
                  <c:v>0.75132275132275139</c:v>
                </c:pt>
                <c:pt idx="94">
                  <c:v>0.74867724867724861</c:v>
                </c:pt>
                <c:pt idx="95">
                  <c:v>0.74603174603174605</c:v>
                </c:pt>
                <c:pt idx="96">
                  <c:v>0.74338624338624337</c:v>
                </c:pt>
                <c:pt idx="97">
                  <c:v>0.7407407407407407</c:v>
                </c:pt>
                <c:pt idx="98">
                  <c:v>0.73809523809523814</c:v>
                </c:pt>
                <c:pt idx="99">
                  <c:v>0.73544973544973546</c:v>
                </c:pt>
                <c:pt idx="100">
                  <c:v>0.73280423280423279</c:v>
                </c:pt>
                <c:pt idx="101">
                  <c:v>0.73015873015873023</c:v>
                </c:pt>
                <c:pt idx="102">
                  <c:v>0.72751322751322745</c:v>
                </c:pt>
                <c:pt idx="103">
                  <c:v>0.72486772486772488</c:v>
                </c:pt>
                <c:pt idx="104">
                  <c:v>0.72222222222222221</c:v>
                </c:pt>
                <c:pt idx="105">
                  <c:v>0.71957671957671954</c:v>
                </c:pt>
                <c:pt idx="106">
                  <c:v>0.71693121693121697</c:v>
                </c:pt>
                <c:pt idx="107">
                  <c:v>0.7142857142857143</c:v>
                </c:pt>
                <c:pt idx="108">
                  <c:v>0.71164021164021163</c:v>
                </c:pt>
                <c:pt idx="109">
                  <c:v>0.70899470899470907</c:v>
                </c:pt>
                <c:pt idx="110">
                  <c:v>0.70634920634920628</c:v>
                </c:pt>
                <c:pt idx="111">
                  <c:v>0.70370370370370372</c:v>
                </c:pt>
                <c:pt idx="112">
                  <c:v>0.70105820105820105</c:v>
                </c:pt>
                <c:pt idx="113">
                  <c:v>0.69841269841269837</c:v>
                </c:pt>
                <c:pt idx="114">
                  <c:v>0.69576719576719581</c:v>
                </c:pt>
                <c:pt idx="115">
                  <c:v>0.69312169312169314</c:v>
                </c:pt>
                <c:pt idx="116">
                  <c:v>0.69047619047619047</c:v>
                </c:pt>
                <c:pt idx="117">
                  <c:v>0.6878306878306879</c:v>
                </c:pt>
                <c:pt idx="118">
                  <c:v>0.68518518518518512</c:v>
                </c:pt>
                <c:pt idx="119">
                  <c:v>0.68253968253968256</c:v>
                </c:pt>
                <c:pt idx="120">
                  <c:v>0.67989417989417988</c:v>
                </c:pt>
                <c:pt idx="121">
                  <c:v>0.67724867724867721</c:v>
                </c:pt>
                <c:pt idx="122">
                  <c:v>0.67460317460317465</c:v>
                </c:pt>
                <c:pt idx="123">
                  <c:v>0.67195767195767198</c:v>
                </c:pt>
                <c:pt idx="124">
                  <c:v>0.6693121693121693</c:v>
                </c:pt>
                <c:pt idx="125">
                  <c:v>0.66666666666666674</c:v>
                </c:pt>
                <c:pt idx="126">
                  <c:v>0.66402116402116396</c:v>
                </c:pt>
                <c:pt idx="127">
                  <c:v>0.66137566137566139</c:v>
                </c:pt>
                <c:pt idx="128">
                  <c:v>0.65873015873015872</c:v>
                </c:pt>
                <c:pt idx="129">
                  <c:v>0.65608465608465605</c:v>
                </c:pt>
                <c:pt idx="130">
                  <c:v>0.65343915343915349</c:v>
                </c:pt>
                <c:pt idx="131">
                  <c:v>0.65079365079365081</c:v>
                </c:pt>
                <c:pt idx="132">
                  <c:v>0.64814814814814814</c:v>
                </c:pt>
                <c:pt idx="133">
                  <c:v>0.64550264550264558</c:v>
                </c:pt>
                <c:pt idx="134">
                  <c:v>0.64285714285714279</c:v>
                </c:pt>
                <c:pt idx="135">
                  <c:v>0.64021164021164023</c:v>
                </c:pt>
                <c:pt idx="136">
                  <c:v>0.63756613756613756</c:v>
                </c:pt>
                <c:pt idx="137">
                  <c:v>0.63492063492063489</c:v>
                </c:pt>
                <c:pt idx="138">
                  <c:v>0.63227513227513232</c:v>
                </c:pt>
                <c:pt idx="139">
                  <c:v>0.62962962962962965</c:v>
                </c:pt>
                <c:pt idx="140">
                  <c:v>0.62698412698412698</c:v>
                </c:pt>
                <c:pt idx="141">
                  <c:v>0.62433862433862441</c:v>
                </c:pt>
                <c:pt idx="142">
                  <c:v>0.62169312169312163</c:v>
                </c:pt>
                <c:pt idx="143">
                  <c:v>0.61904761904761907</c:v>
                </c:pt>
                <c:pt idx="144">
                  <c:v>0.6164021164021164</c:v>
                </c:pt>
                <c:pt idx="145">
                  <c:v>0.61375661375661372</c:v>
                </c:pt>
                <c:pt idx="146">
                  <c:v>0.61111111111111116</c:v>
                </c:pt>
                <c:pt idx="147">
                  <c:v>0.60846560846560849</c:v>
                </c:pt>
                <c:pt idx="148">
                  <c:v>0.60582010582010581</c:v>
                </c:pt>
                <c:pt idx="149">
                  <c:v>0.60317460317460325</c:v>
                </c:pt>
                <c:pt idx="150">
                  <c:v>0.60052910052910047</c:v>
                </c:pt>
                <c:pt idx="151">
                  <c:v>0.59788359788359791</c:v>
                </c:pt>
                <c:pt idx="152">
                  <c:v>0.59523809523809523</c:v>
                </c:pt>
                <c:pt idx="153">
                  <c:v>0.59259259259259256</c:v>
                </c:pt>
                <c:pt idx="154">
                  <c:v>0.58994708994709</c:v>
                </c:pt>
                <c:pt idx="155">
                  <c:v>0.58730158730158732</c:v>
                </c:pt>
                <c:pt idx="156">
                  <c:v>0.58465608465608465</c:v>
                </c:pt>
                <c:pt idx="157">
                  <c:v>0.58201058201058209</c:v>
                </c:pt>
                <c:pt idx="158">
                  <c:v>0.57936507936507931</c:v>
                </c:pt>
                <c:pt idx="159">
                  <c:v>0.57671957671957674</c:v>
                </c:pt>
                <c:pt idx="160">
                  <c:v>0.57407407407407407</c:v>
                </c:pt>
                <c:pt idx="161">
                  <c:v>0.5714285714285714</c:v>
                </c:pt>
                <c:pt idx="162">
                  <c:v>0.56878306878306883</c:v>
                </c:pt>
                <c:pt idx="163">
                  <c:v>0.56613756613756616</c:v>
                </c:pt>
                <c:pt idx="164">
                  <c:v>0.56349206349206349</c:v>
                </c:pt>
                <c:pt idx="165">
                  <c:v>0.56084656084656093</c:v>
                </c:pt>
                <c:pt idx="166">
                  <c:v>0.55820105820105814</c:v>
                </c:pt>
                <c:pt idx="167">
                  <c:v>0.55555555555555558</c:v>
                </c:pt>
                <c:pt idx="168">
                  <c:v>0.55291005291005291</c:v>
                </c:pt>
                <c:pt idx="169">
                  <c:v>0.55026455026455023</c:v>
                </c:pt>
                <c:pt idx="170">
                  <c:v>0.54761904761904767</c:v>
                </c:pt>
                <c:pt idx="171">
                  <c:v>0.544973544973545</c:v>
                </c:pt>
                <c:pt idx="172">
                  <c:v>0.54232804232804233</c:v>
                </c:pt>
                <c:pt idx="173">
                  <c:v>0.53968253968253976</c:v>
                </c:pt>
                <c:pt idx="174">
                  <c:v>0.53703703703703698</c:v>
                </c:pt>
                <c:pt idx="175">
                  <c:v>0.53439153439153442</c:v>
                </c:pt>
                <c:pt idx="176">
                  <c:v>0.53174603174603174</c:v>
                </c:pt>
                <c:pt idx="177">
                  <c:v>0.52910052910052907</c:v>
                </c:pt>
                <c:pt idx="178">
                  <c:v>0.52645502645502651</c:v>
                </c:pt>
                <c:pt idx="179">
                  <c:v>0.52380952380952384</c:v>
                </c:pt>
                <c:pt idx="180">
                  <c:v>0.52116402116402116</c:v>
                </c:pt>
                <c:pt idx="181">
                  <c:v>0.5185185185185186</c:v>
                </c:pt>
                <c:pt idx="182">
                  <c:v>0.51587301587301582</c:v>
                </c:pt>
                <c:pt idx="183">
                  <c:v>0.51322751322751325</c:v>
                </c:pt>
                <c:pt idx="184">
                  <c:v>0.51058201058201058</c:v>
                </c:pt>
                <c:pt idx="185">
                  <c:v>0.50793650793650791</c:v>
                </c:pt>
                <c:pt idx="186">
                  <c:v>0.50529100529100535</c:v>
                </c:pt>
                <c:pt idx="187">
                  <c:v>0.50264550264550267</c:v>
                </c:pt>
                <c:pt idx="188">
                  <c:v>0.5</c:v>
                </c:pt>
                <c:pt idx="189">
                  <c:v>0.49735449735449733</c:v>
                </c:pt>
                <c:pt idx="190">
                  <c:v>0.49470899470899465</c:v>
                </c:pt>
                <c:pt idx="191">
                  <c:v>0.49206349206349209</c:v>
                </c:pt>
                <c:pt idx="192">
                  <c:v>0.48941798941798942</c:v>
                </c:pt>
                <c:pt idx="193">
                  <c:v>0.48677248677248675</c:v>
                </c:pt>
                <c:pt idx="194">
                  <c:v>0.48412698412698407</c:v>
                </c:pt>
                <c:pt idx="195">
                  <c:v>0.48148148148148151</c:v>
                </c:pt>
                <c:pt idx="196">
                  <c:v>0.47883597883597884</c:v>
                </c:pt>
                <c:pt idx="197">
                  <c:v>0.47619047619047616</c:v>
                </c:pt>
                <c:pt idx="198">
                  <c:v>0.47354497354497349</c:v>
                </c:pt>
                <c:pt idx="199">
                  <c:v>0.47089947089947093</c:v>
                </c:pt>
                <c:pt idx="200">
                  <c:v>0.46825396825396826</c:v>
                </c:pt>
                <c:pt idx="201">
                  <c:v>0.46560846560846558</c:v>
                </c:pt>
                <c:pt idx="202">
                  <c:v>0.46296296296296291</c:v>
                </c:pt>
                <c:pt idx="203">
                  <c:v>0.46031746031746035</c:v>
                </c:pt>
                <c:pt idx="204">
                  <c:v>0.45767195767195767</c:v>
                </c:pt>
                <c:pt idx="205">
                  <c:v>0.455026455026455</c:v>
                </c:pt>
                <c:pt idx="206">
                  <c:v>0.45238095238095233</c:v>
                </c:pt>
                <c:pt idx="207">
                  <c:v>0.44973544973544977</c:v>
                </c:pt>
                <c:pt idx="208">
                  <c:v>0.44708994708994709</c:v>
                </c:pt>
                <c:pt idx="209">
                  <c:v>0.44444444444444442</c:v>
                </c:pt>
                <c:pt idx="210">
                  <c:v>0.44179894179894175</c:v>
                </c:pt>
                <c:pt idx="211">
                  <c:v>0.43915343915343918</c:v>
                </c:pt>
                <c:pt idx="212">
                  <c:v>0.43650793650793651</c:v>
                </c:pt>
                <c:pt idx="213">
                  <c:v>0.43386243386243384</c:v>
                </c:pt>
                <c:pt idx="214">
                  <c:v>0.43121693121693117</c:v>
                </c:pt>
                <c:pt idx="215">
                  <c:v>0.4285714285714286</c:v>
                </c:pt>
                <c:pt idx="216">
                  <c:v>0.42592592592592593</c:v>
                </c:pt>
                <c:pt idx="217">
                  <c:v>0.42328042328042326</c:v>
                </c:pt>
                <c:pt idx="218">
                  <c:v>0.42063492063492058</c:v>
                </c:pt>
                <c:pt idx="219">
                  <c:v>0.41798941798941802</c:v>
                </c:pt>
                <c:pt idx="220">
                  <c:v>0.41534391534391535</c:v>
                </c:pt>
                <c:pt idx="221">
                  <c:v>0.41269841269841268</c:v>
                </c:pt>
                <c:pt idx="222">
                  <c:v>0.41005291005291</c:v>
                </c:pt>
                <c:pt idx="223">
                  <c:v>0.40740740740740744</c:v>
                </c:pt>
                <c:pt idx="224">
                  <c:v>0.40476190476190477</c:v>
                </c:pt>
                <c:pt idx="225">
                  <c:v>0.40211640211640209</c:v>
                </c:pt>
                <c:pt idx="226">
                  <c:v>0.39947089947089942</c:v>
                </c:pt>
                <c:pt idx="227">
                  <c:v>0.39682539682539686</c:v>
                </c:pt>
                <c:pt idx="228">
                  <c:v>0.39417989417989419</c:v>
                </c:pt>
                <c:pt idx="229">
                  <c:v>0.39153439153439151</c:v>
                </c:pt>
                <c:pt idx="230">
                  <c:v>0.38888888888888884</c:v>
                </c:pt>
                <c:pt idx="231">
                  <c:v>0.38624338624338628</c:v>
                </c:pt>
                <c:pt idx="232">
                  <c:v>0.3835978835978836</c:v>
                </c:pt>
                <c:pt idx="233">
                  <c:v>0.38095238095238093</c:v>
                </c:pt>
                <c:pt idx="234">
                  <c:v>0.37830687830687826</c:v>
                </c:pt>
                <c:pt idx="235">
                  <c:v>0.3756613756613757</c:v>
                </c:pt>
                <c:pt idx="236">
                  <c:v>0.37301587301587302</c:v>
                </c:pt>
                <c:pt idx="237">
                  <c:v>0.37037037037037035</c:v>
                </c:pt>
                <c:pt idx="238">
                  <c:v>0.36772486772486768</c:v>
                </c:pt>
                <c:pt idx="239">
                  <c:v>0.36507936507936511</c:v>
                </c:pt>
                <c:pt idx="240">
                  <c:v>0.36243386243386244</c:v>
                </c:pt>
                <c:pt idx="241">
                  <c:v>0.35978835978835977</c:v>
                </c:pt>
                <c:pt idx="242">
                  <c:v>0.3571428571428571</c:v>
                </c:pt>
                <c:pt idx="243">
                  <c:v>0.35449735449735453</c:v>
                </c:pt>
                <c:pt idx="244">
                  <c:v>0.35185185185185186</c:v>
                </c:pt>
                <c:pt idx="245">
                  <c:v>0.34920634920634919</c:v>
                </c:pt>
                <c:pt idx="246">
                  <c:v>0.34656084656084651</c:v>
                </c:pt>
                <c:pt idx="247">
                  <c:v>0.34391534391534395</c:v>
                </c:pt>
                <c:pt idx="248">
                  <c:v>0.34126984126984128</c:v>
                </c:pt>
                <c:pt idx="249">
                  <c:v>0.33862433862433861</c:v>
                </c:pt>
                <c:pt idx="250">
                  <c:v>0.33597883597883593</c:v>
                </c:pt>
                <c:pt idx="251">
                  <c:v>0.33333333333333337</c:v>
                </c:pt>
                <c:pt idx="252">
                  <c:v>0.3306878306878307</c:v>
                </c:pt>
                <c:pt idx="253">
                  <c:v>0.32804232804232802</c:v>
                </c:pt>
                <c:pt idx="254">
                  <c:v>0.32539682539682535</c:v>
                </c:pt>
                <c:pt idx="255">
                  <c:v>0.32275132275132279</c:v>
                </c:pt>
                <c:pt idx="256">
                  <c:v>0.32010582010582012</c:v>
                </c:pt>
                <c:pt idx="257">
                  <c:v>0.31746031746031744</c:v>
                </c:pt>
                <c:pt idx="258">
                  <c:v>0.31481481481481477</c:v>
                </c:pt>
                <c:pt idx="259">
                  <c:v>0.31216931216931221</c:v>
                </c:pt>
                <c:pt idx="260">
                  <c:v>0.30952380952380953</c:v>
                </c:pt>
                <c:pt idx="261">
                  <c:v>0.30687830687830686</c:v>
                </c:pt>
                <c:pt idx="262">
                  <c:v>0.30423280423280419</c:v>
                </c:pt>
                <c:pt idx="263">
                  <c:v>0.30158730158730163</c:v>
                </c:pt>
                <c:pt idx="264">
                  <c:v>0.29894179894179895</c:v>
                </c:pt>
                <c:pt idx="265">
                  <c:v>0.29629629629629628</c:v>
                </c:pt>
                <c:pt idx="266">
                  <c:v>0.29365079365079361</c:v>
                </c:pt>
                <c:pt idx="267">
                  <c:v>0.29100529100529104</c:v>
                </c:pt>
                <c:pt idx="268">
                  <c:v>0.28835978835978837</c:v>
                </c:pt>
                <c:pt idx="269">
                  <c:v>0.2857142857142857</c:v>
                </c:pt>
                <c:pt idx="270">
                  <c:v>0.28306878306878303</c:v>
                </c:pt>
                <c:pt idx="271">
                  <c:v>0.28042328042328046</c:v>
                </c:pt>
                <c:pt idx="272">
                  <c:v>0.27777777777777779</c:v>
                </c:pt>
                <c:pt idx="273">
                  <c:v>0.27513227513227512</c:v>
                </c:pt>
                <c:pt idx="274">
                  <c:v>0.27248677248677244</c:v>
                </c:pt>
                <c:pt idx="275">
                  <c:v>0.26984126984126988</c:v>
                </c:pt>
                <c:pt idx="276">
                  <c:v>0.26719576719576721</c:v>
                </c:pt>
                <c:pt idx="277">
                  <c:v>0.26455026455026454</c:v>
                </c:pt>
                <c:pt idx="278">
                  <c:v>0.26190476190476186</c:v>
                </c:pt>
                <c:pt idx="279">
                  <c:v>0.2592592592592593</c:v>
                </c:pt>
                <c:pt idx="280">
                  <c:v>0.25661375661375663</c:v>
                </c:pt>
                <c:pt idx="281">
                  <c:v>0.25396825396825395</c:v>
                </c:pt>
                <c:pt idx="282">
                  <c:v>0.25132275132275128</c:v>
                </c:pt>
                <c:pt idx="283">
                  <c:v>0.24867724867724872</c:v>
                </c:pt>
                <c:pt idx="284">
                  <c:v>0.24603174603174605</c:v>
                </c:pt>
                <c:pt idx="285">
                  <c:v>0.24338624338624337</c:v>
                </c:pt>
                <c:pt idx="286">
                  <c:v>0.2407407407407407</c:v>
                </c:pt>
                <c:pt idx="287">
                  <c:v>0.23809523809523814</c:v>
                </c:pt>
                <c:pt idx="288">
                  <c:v>0.23544973544973546</c:v>
                </c:pt>
                <c:pt idx="289">
                  <c:v>0.23280423280423279</c:v>
                </c:pt>
                <c:pt idx="290">
                  <c:v>0.23015873015873012</c:v>
                </c:pt>
                <c:pt idx="291">
                  <c:v>0.22751322751322756</c:v>
                </c:pt>
                <c:pt idx="292">
                  <c:v>0.22486772486772488</c:v>
                </c:pt>
                <c:pt idx="293">
                  <c:v>0.22222222222222221</c:v>
                </c:pt>
                <c:pt idx="294">
                  <c:v>0.21957671957671954</c:v>
                </c:pt>
                <c:pt idx="295">
                  <c:v>0.21693121693121697</c:v>
                </c:pt>
                <c:pt idx="296">
                  <c:v>0.2142857142857143</c:v>
                </c:pt>
                <c:pt idx="297">
                  <c:v>0.21164021164021163</c:v>
                </c:pt>
                <c:pt idx="298">
                  <c:v>0.20899470899470896</c:v>
                </c:pt>
                <c:pt idx="299">
                  <c:v>0.20634920634920639</c:v>
                </c:pt>
                <c:pt idx="300">
                  <c:v>0.20370370370370372</c:v>
                </c:pt>
                <c:pt idx="301">
                  <c:v>0.20105820105820105</c:v>
                </c:pt>
                <c:pt idx="302">
                  <c:v>0.19841269841269837</c:v>
                </c:pt>
                <c:pt idx="303">
                  <c:v>0.19576719576719581</c:v>
                </c:pt>
                <c:pt idx="304">
                  <c:v>0.19312169312169314</c:v>
                </c:pt>
                <c:pt idx="305">
                  <c:v>0.19047619047619047</c:v>
                </c:pt>
                <c:pt idx="306">
                  <c:v>0.18783068783068779</c:v>
                </c:pt>
                <c:pt idx="307">
                  <c:v>0.18518518518518523</c:v>
                </c:pt>
                <c:pt idx="308">
                  <c:v>0.18253968253968256</c:v>
                </c:pt>
                <c:pt idx="309">
                  <c:v>0.17989417989417988</c:v>
                </c:pt>
                <c:pt idx="310">
                  <c:v>0.17724867724867721</c:v>
                </c:pt>
                <c:pt idx="311">
                  <c:v>0.17460317460317465</c:v>
                </c:pt>
                <c:pt idx="312">
                  <c:v>0.17195767195767198</c:v>
                </c:pt>
                <c:pt idx="313">
                  <c:v>0.1693121693121693</c:v>
                </c:pt>
                <c:pt idx="314">
                  <c:v>0.16666666666666663</c:v>
                </c:pt>
                <c:pt idx="315">
                  <c:v>0.16402116402116407</c:v>
                </c:pt>
                <c:pt idx="316">
                  <c:v>0.16137566137566139</c:v>
                </c:pt>
                <c:pt idx="317">
                  <c:v>0.15873015873015872</c:v>
                </c:pt>
                <c:pt idx="318">
                  <c:v>0.15608465608465605</c:v>
                </c:pt>
                <c:pt idx="319">
                  <c:v>0.15343915343915349</c:v>
                </c:pt>
                <c:pt idx="320">
                  <c:v>0.15079365079365081</c:v>
                </c:pt>
                <c:pt idx="321">
                  <c:v>0.14814814814814814</c:v>
                </c:pt>
                <c:pt idx="322">
                  <c:v>0.14550264550264547</c:v>
                </c:pt>
                <c:pt idx="323">
                  <c:v>0.1428571428571429</c:v>
                </c:pt>
                <c:pt idx="324">
                  <c:v>0.14021164021164023</c:v>
                </c:pt>
                <c:pt idx="325">
                  <c:v>0.13756613756613756</c:v>
                </c:pt>
                <c:pt idx="326">
                  <c:v>0.13492063492063489</c:v>
                </c:pt>
                <c:pt idx="327">
                  <c:v>0.13227513227513232</c:v>
                </c:pt>
                <c:pt idx="328">
                  <c:v>0.12962962962962965</c:v>
                </c:pt>
                <c:pt idx="329">
                  <c:v>0.12698412698412698</c:v>
                </c:pt>
                <c:pt idx="330">
                  <c:v>0.1243386243386243</c:v>
                </c:pt>
                <c:pt idx="331">
                  <c:v>0.12169312169312174</c:v>
                </c:pt>
                <c:pt idx="332">
                  <c:v>0.11904761904761907</c:v>
                </c:pt>
                <c:pt idx="333">
                  <c:v>0.1164021164021164</c:v>
                </c:pt>
                <c:pt idx="334">
                  <c:v>0.11375661375661372</c:v>
                </c:pt>
                <c:pt idx="335">
                  <c:v>0.11111111111111116</c:v>
                </c:pt>
                <c:pt idx="336">
                  <c:v>0.10846560846560849</c:v>
                </c:pt>
                <c:pt idx="337">
                  <c:v>0.10582010582010581</c:v>
                </c:pt>
                <c:pt idx="338">
                  <c:v>0.10317460317460314</c:v>
                </c:pt>
                <c:pt idx="339">
                  <c:v>0.10052910052910058</c:v>
                </c:pt>
                <c:pt idx="340">
                  <c:v>9.7883597883597906E-2</c:v>
                </c:pt>
                <c:pt idx="341">
                  <c:v>9.5238095238095233E-2</c:v>
                </c:pt>
                <c:pt idx="342">
                  <c:v>9.259259259259256E-2</c:v>
                </c:pt>
                <c:pt idx="343">
                  <c:v>8.9947089947089998E-2</c:v>
                </c:pt>
                <c:pt idx="344">
                  <c:v>8.7301587301587324E-2</c:v>
                </c:pt>
                <c:pt idx="345">
                  <c:v>8.4656084656084651E-2</c:v>
                </c:pt>
                <c:pt idx="346">
                  <c:v>8.2010582010581978E-2</c:v>
                </c:pt>
                <c:pt idx="347">
                  <c:v>7.9365079365079416E-2</c:v>
                </c:pt>
                <c:pt idx="348">
                  <c:v>7.6719576719576743E-2</c:v>
                </c:pt>
                <c:pt idx="349">
                  <c:v>7.407407407407407E-2</c:v>
                </c:pt>
                <c:pt idx="350">
                  <c:v>7.1428571428571397E-2</c:v>
                </c:pt>
                <c:pt idx="351">
                  <c:v>6.8783068783068835E-2</c:v>
                </c:pt>
                <c:pt idx="352">
                  <c:v>6.6137566137566162E-2</c:v>
                </c:pt>
                <c:pt idx="353">
                  <c:v>6.3492063492063489E-2</c:v>
                </c:pt>
                <c:pt idx="354">
                  <c:v>6.0846560846560815E-2</c:v>
                </c:pt>
                <c:pt idx="355">
                  <c:v>5.8201058201058253E-2</c:v>
                </c:pt>
                <c:pt idx="356">
                  <c:v>5.555555555555558E-2</c:v>
                </c:pt>
                <c:pt idx="357">
                  <c:v>5.2910052910052907E-2</c:v>
                </c:pt>
                <c:pt idx="358">
                  <c:v>5.0264550264550234E-2</c:v>
                </c:pt>
                <c:pt idx="359">
                  <c:v>4.7619047619047672E-2</c:v>
                </c:pt>
                <c:pt idx="360">
                  <c:v>4.4973544973544999E-2</c:v>
                </c:pt>
                <c:pt idx="361">
                  <c:v>4.2328042328042326E-2</c:v>
                </c:pt>
                <c:pt idx="362">
                  <c:v>3.9682539682539653E-2</c:v>
                </c:pt>
                <c:pt idx="363">
                  <c:v>3.703703703703709E-2</c:v>
                </c:pt>
                <c:pt idx="364">
                  <c:v>3.4391534391534417E-2</c:v>
                </c:pt>
                <c:pt idx="365">
                  <c:v>3.1746031746031744E-2</c:v>
                </c:pt>
                <c:pt idx="366">
                  <c:v>2.9100529100529071E-2</c:v>
                </c:pt>
                <c:pt idx="367">
                  <c:v>2.6455026455026509E-2</c:v>
                </c:pt>
                <c:pt idx="368">
                  <c:v>2.3809523809523836E-2</c:v>
                </c:pt>
                <c:pt idx="369">
                  <c:v>2.1164021164021163E-2</c:v>
                </c:pt>
                <c:pt idx="370">
                  <c:v>1.851851851851849E-2</c:v>
                </c:pt>
                <c:pt idx="371">
                  <c:v>1.5873015873015928E-2</c:v>
                </c:pt>
                <c:pt idx="372">
                  <c:v>1.3227513227513255E-2</c:v>
                </c:pt>
                <c:pt idx="373">
                  <c:v>1.0582010582010581E-2</c:v>
                </c:pt>
                <c:pt idx="374">
                  <c:v>7.9365079365079083E-3</c:v>
                </c:pt>
                <c:pt idx="375">
                  <c:v>5.2910052910053462E-3</c:v>
                </c:pt>
                <c:pt idx="376">
                  <c:v>2.6455026455026731E-3</c:v>
                </c:pt>
                <c:pt idx="37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19D-4DB0-9465-4141F7DD3D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697544"/>
        <c:axId val="301697936"/>
      </c:scatterChart>
      <c:valAx>
        <c:axId val="301697544"/>
        <c:scaling>
          <c:orientation val="minMax"/>
          <c:max val="1300"/>
          <c:min val="0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301697936"/>
        <c:crosses val="autoZero"/>
        <c:crossBetween val="midCat"/>
      </c:valAx>
      <c:valAx>
        <c:axId val="301697936"/>
        <c:scaling>
          <c:orientation val="minMax"/>
          <c:max val="1.0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301697544"/>
        <c:crosses val="autoZero"/>
        <c:crossBetween val="midCat"/>
      </c:valAx>
      <c:spPr>
        <a:solidFill>
          <a:schemeClr val="bg1"/>
        </a:solidFill>
        <a:ln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8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800" b="1"/>
            </a:pPr>
            <a:endParaRPr lang="ru-RU"/>
          </a:p>
        </c:txPr>
      </c:legendEntry>
      <c:layout>
        <c:manualLayout>
          <c:xMode val="edge"/>
          <c:yMode val="edge"/>
          <c:x val="0.67846026146503413"/>
          <c:y val="0.10508543685125779"/>
          <c:w val="0.3039366422394521"/>
          <c:h val="0.22780820649557451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605695690314978E-2"/>
          <c:y val="3.3169008474949323E-2"/>
          <c:w val="0.87141188177375317"/>
          <c:h val="0.8579844571897649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'Весь период'!$Y$3</c:f>
              <c:strCache>
                <c:ptCount val="1"/>
                <c:pt idx="0">
                  <c:v>ОЗП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'Весь период'!$Q$3:$Q$748</c:f>
              <c:numCache>
                <c:formatCode>0</c:formatCode>
                <c:ptCount val="746"/>
                <c:pt idx="0">
                  <c:v>55</c:v>
                </c:pt>
                <c:pt idx="1">
                  <c:v>70</c:v>
                </c:pt>
                <c:pt idx="2">
                  <c:v>84</c:v>
                </c:pt>
                <c:pt idx="3" formatCode="General">
                  <c:v>85</c:v>
                </c:pt>
                <c:pt idx="4">
                  <c:v>107</c:v>
                </c:pt>
                <c:pt idx="5">
                  <c:v>113</c:v>
                </c:pt>
                <c:pt idx="6" formatCode="General">
                  <c:v>119</c:v>
                </c:pt>
                <c:pt idx="7">
                  <c:v>125</c:v>
                </c:pt>
                <c:pt idx="8">
                  <c:v>133</c:v>
                </c:pt>
                <c:pt idx="9">
                  <c:v>133</c:v>
                </c:pt>
                <c:pt idx="10">
                  <c:v>134</c:v>
                </c:pt>
                <c:pt idx="11">
                  <c:v>147</c:v>
                </c:pt>
                <c:pt idx="12">
                  <c:v>165</c:v>
                </c:pt>
                <c:pt idx="13">
                  <c:v>174</c:v>
                </c:pt>
                <c:pt idx="14">
                  <c:v>174</c:v>
                </c:pt>
                <c:pt idx="15">
                  <c:v>175</c:v>
                </c:pt>
                <c:pt idx="16">
                  <c:v>176</c:v>
                </c:pt>
                <c:pt idx="17">
                  <c:v>180</c:v>
                </c:pt>
                <c:pt idx="18">
                  <c:v>183</c:v>
                </c:pt>
                <c:pt idx="19">
                  <c:v>192</c:v>
                </c:pt>
                <c:pt idx="20">
                  <c:v>204</c:v>
                </c:pt>
                <c:pt idx="21">
                  <c:v>204</c:v>
                </c:pt>
                <c:pt idx="22">
                  <c:v>204</c:v>
                </c:pt>
                <c:pt idx="23">
                  <c:v>207</c:v>
                </c:pt>
                <c:pt idx="24">
                  <c:v>207</c:v>
                </c:pt>
                <c:pt idx="25">
                  <c:v>213</c:v>
                </c:pt>
                <c:pt idx="26">
                  <c:v>214</c:v>
                </c:pt>
                <c:pt idx="27">
                  <c:v>217</c:v>
                </c:pt>
                <c:pt idx="28">
                  <c:v>223</c:v>
                </c:pt>
                <c:pt idx="29" formatCode="General">
                  <c:v>225</c:v>
                </c:pt>
                <c:pt idx="30">
                  <c:v>236</c:v>
                </c:pt>
                <c:pt idx="31">
                  <c:v>243</c:v>
                </c:pt>
                <c:pt idx="32">
                  <c:v>245</c:v>
                </c:pt>
                <c:pt idx="33" formatCode="General">
                  <c:v>245</c:v>
                </c:pt>
                <c:pt idx="34">
                  <c:v>247</c:v>
                </c:pt>
                <c:pt idx="35">
                  <c:v>252</c:v>
                </c:pt>
                <c:pt idx="36">
                  <c:v>255</c:v>
                </c:pt>
                <c:pt idx="37">
                  <c:v>257</c:v>
                </c:pt>
                <c:pt idx="38" formatCode="General">
                  <c:v>258</c:v>
                </c:pt>
                <c:pt idx="39">
                  <c:v>263</c:v>
                </c:pt>
                <c:pt idx="40">
                  <c:v>267</c:v>
                </c:pt>
                <c:pt idx="41">
                  <c:v>267</c:v>
                </c:pt>
                <c:pt idx="42">
                  <c:v>271</c:v>
                </c:pt>
                <c:pt idx="43" formatCode="General">
                  <c:v>271</c:v>
                </c:pt>
                <c:pt idx="44">
                  <c:v>279</c:v>
                </c:pt>
                <c:pt idx="45">
                  <c:v>280</c:v>
                </c:pt>
                <c:pt idx="46">
                  <c:v>282</c:v>
                </c:pt>
                <c:pt idx="47">
                  <c:v>291</c:v>
                </c:pt>
                <c:pt idx="48" formatCode="General">
                  <c:v>293</c:v>
                </c:pt>
                <c:pt idx="49" formatCode="General">
                  <c:v>294</c:v>
                </c:pt>
                <c:pt idx="50">
                  <c:v>295</c:v>
                </c:pt>
                <c:pt idx="51">
                  <c:v>296</c:v>
                </c:pt>
                <c:pt idx="52">
                  <c:v>301</c:v>
                </c:pt>
                <c:pt idx="53">
                  <c:v>302</c:v>
                </c:pt>
                <c:pt idx="54">
                  <c:v>302</c:v>
                </c:pt>
                <c:pt idx="55">
                  <c:v>306</c:v>
                </c:pt>
                <c:pt idx="56" formatCode="General">
                  <c:v>307</c:v>
                </c:pt>
                <c:pt idx="57">
                  <c:v>308</c:v>
                </c:pt>
                <c:pt idx="58">
                  <c:v>312</c:v>
                </c:pt>
                <c:pt idx="59">
                  <c:v>314</c:v>
                </c:pt>
                <c:pt idx="60">
                  <c:v>314</c:v>
                </c:pt>
                <c:pt idx="61">
                  <c:v>317</c:v>
                </c:pt>
                <c:pt idx="62">
                  <c:v>321</c:v>
                </c:pt>
                <c:pt idx="63" formatCode="General">
                  <c:v>321</c:v>
                </c:pt>
                <c:pt idx="64" formatCode="General">
                  <c:v>322</c:v>
                </c:pt>
                <c:pt idx="65" formatCode="General">
                  <c:v>323</c:v>
                </c:pt>
                <c:pt idx="66">
                  <c:v>328</c:v>
                </c:pt>
                <c:pt idx="67">
                  <c:v>341</c:v>
                </c:pt>
                <c:pt idx="68">
                  <c:v>341</c:v>
                </c:pt>
                <c:pt idx="69">
                  <c:v>342</c:v>
                </c:pt>
                <c:pt idx="70">
                  <c:v>343</c:v>
                </c:pt>
                <c:pt idx="71">
                  <c:v>344</c:v>
                </c:pt>
                <c:pt idx="72">
                  <c:v>344</c:v>
                </c:pt>
                <c:pt idx="73">
                  <c:v>350</c:v>
                </c:pt>
                <c:pt idx="74" formatCode="General">
                  <c:v>350</c:v>
                </c:pt>
                <c:pt idx="75">
                  <c:v>352</c:v>
                </c:pt>
                <c:pt idx="76" formatCode="General">
                  <c:v>355</c:v>
                </c:pt>
                <c:pt idx="77">
                  <c:v>357</c:v>
                </c:pt>
                <c:pt idx="78">
                  <c:v>357</c:v>
                </c:pt>
                <c:pt idx="79">
                  <c:v>358</c:v>
                </c:pt>
                <c:pt idx="80">
                  <c:v>358</c:v>
                </c:pt>
                <c:pt idx="81">
                  <c:v>358</c:v>
                </c:pt>
                <c:pt idx="82">
                  <c:v>360</c:v>
                </c:pt>
                <c:pt idx="83">
                  <c:v>362</c:v>
                </c:pt>
                <c:pt idx="84" formatCode="General">
                  <c:v>364</c:v>
                </c:pt>
                <c:pt idx="85" formatCode="General">
                  <c:v>365</c:v>
                </c:pt>
                <c:pt idx="86">
                  <c:v>368</c:v>
                </c:pt>
                <c:pt idx="87">
                  <c:v>368</c:v>
                </c:pt>
                <c:pt idx="88">
                  <c:v>369</c:v>
                </c:pt>
                <c:pt idx="89">
                  <c:v>370</c:v>
                </c:pt>
                <c:pt idx="90">
                  <c:v>370</c:v>
                </c:pt>
                <c:pt idx="91">
                  <c:v>372</c:v>
                </c:pt>
                <c:pt idx="92">
                  <c:v>372</c:v>
                </c:pt>
                <c:pt idx="93" formatCode="General">
                  <c:v>372</c:v>
                </c:pt>
                <c:pt idx="94">
                  <c:v>373</c:v>
                </c:pt>
                <c:pt idx="95">
                  <c:v>376</c:v>
                </c:pt>
                <c:pt idx="96">
                  <c:v>378</c:v>
                </c:pt>
                <c:pt idx="97">
                  <c:v>378</c:v>
                </c:pt>
                <c:pt idx="98">
                  <c:v>379</c:v>
                </c:pt>
                <c:pt idx="99">
                  <c:v>384</c:v>
                </c:pt>
                <c:pt idx="100" formatCode="General">
                  <c:v>384</c:v>
                </c:pt>
                <c:pt idx="101">
                  <c:v>385</c:v>
                </c:pt>
                <c:pt idx="102">
                  <c:v>385</c:v>
                </c:pt>
                <c:pt idx="103">
                  <c:v>388</c:v>
                </c:pt>
                <c:pt idx="104">
                  <c:v>391</c:v>
                </c:pt>
                <c:pt idx="105">
                  <c:v>392</c:v>
                </c:pt>
                <c:pt idx="106">
                  <c:v>392</c:v>
                </c:pt>
                <c:pt idx="107" formatCode="General">
                  <c:v>394</c:v>
                </c:pt>
                <c:pt idx="108">
                  <c:v>400</c:v>
                </c:pt>
                <c:pt idx="109">
                  <c:v>402</c:v>
                </c:pt>
                <c:pt idx="110">
                  <c:v>407</c:v>
                </c:pt>
                <c:pt idx="111">
                  <c:v>411</c:v>
                </c:pt>
                <c:pt idx="112">
                  <c:v>415</c:v>
                </c:pt>
                <c:pt idx="113" formatCode="General">
                  <c:v>415</c:v>
                </c:pt>
                <c:pt idx="114">
                  <c:v>421</c:v>
                </c:pt>
                <c:pt idx="115">
                  <c:v>421</c:v>
                </c:pt>
                <c:pt idx="116">
                  <c:v>426</c:v>
                </c:pt>
                <c:pt idx="117">
                  <c:v>427</c:v>
                </c:pt>
                <c:pt idx="118">
                  <c:v>427</c:v>
                </c:pt>
                <c:pt idx="119">
                  <c:v>427</c:v>
                </c:pt>
                <c:pt idx="120" formatCode="General">
                  <c:v>427</c:v>
                </c:pt>
                <c:pt idx="121">
                  <c:v>428</c:v>
                </c:pt>
                <c:pt idx="122">
                  <c:v>429</c:v>
                </c:pt>
                <c:pt idx="123">
                  <c:v>432</c:v>
                </c:pt>
                <c:pt idx="124">
                  <c:v>432</c:v>
                </c:pt>
                <c:pt idx="125">
                  <c:v>434</c:v>
                </c:pt>
                <c:pt idx="126" formatCode="General">
                  <c:v>434</c:v>
                </c:pt>
                <c:pt idx="127">
                  <c:v>436</c:v>
                </c:pt>
                <c:pt idx="128">
                  <c:v>438</c:v>
                </c:pt>
                <c:pt idx="129" formatCode="General">
                  <c:v>441</c:v>
                </c:pt>
                <c:pt idx="130">
                  <c:v>441</c:v>
                </c:pt>
                <c:pt idx="131">
                  <c:v>445</c:v>
                </c:pt>
                <c:pt idx="132">
                  <c:v>445</c:v>
                </c:pt>
                <c:pt idx="133">
                  <c:v>445</c:v>
                </c:pt>
                <c:pt idx="134">
                  <c:v>445</c:v>
                </c:pt>
                <c:pt idx="135">
                  <c:v>445</c:v>
                </c:pt>
                <c:pt idx="136">
                  <c:v>445</c:v>
                </c:pt>
                <c:pt idx="137">
                  <c:v>445</c:v>
                </c:pt>
                <c:pt idx="138">
                  <c:v>445</c:v>
                </c:pt>
                <c:pt idx="139">
                  <c:v>445</c:v>
                </c:pt>
                <c:pt idx="140">
                  <c:v>445</c:v>
                </c:pt>
                <c:pt idx="141">
                  <c:v>445</c:v>
                </c:pt>
                <c:pt idx="142">
                  <c:v>445</c:v>
                </c:pt>
                <c:pt idx="143">
                  <c:v>445</c:v>
                </c:pt>
                <c:pt idx="144">
                  <c:v>445</c:v>
                </c:pt>
                <c:pt idx="145">
                  <c:v>445</c:v>
                </c:pt>
                <c:pt idx="146">
                  <c:v>445</c:v>
                </c:pt>
                <c:pt idx="147">
                  <c:v>445</c:v>
                </c:pt>
                <c:pt idx="148">
                  <c:v>445</c:v>
                </c:pt>
                <c:pt idx="149">
                  <c:v>445</c:v>
                </c:pt>
                <c:pt idx="150">
                  <c:v>445</c:v>
                </c:pt>
                <c:pt idx="151">
                  <c:v>445</c:v>
                </c:pt>
                <c:pt idx="152">
                  <c:v>445</c:v>
                </c:pt>
                <c:pt idx="153" formatCode="General">
                  <c:v>445</c:v>
                </c:pt>
                <c:pt idx="154">
                  <c:v>451</c:v>
                </c:pt>
                <c:pt idx="155">
                  <c:v>453</c:v>
                </c:pt>
                <c:pt idx="156">
                  <c:v>454</c:v>
                </c:pt>
                <c:pt idx="157">
                  <c:v>454</c:v>
                </c:pt>
                <c:pt idx="158">
                  <c:v>455</c:v>
                </c:pt>
                <c:pt idx="159">
                  <c:v>456</c:v>
                </c:pt>
                <c:pt idx="160">
                  <c:v>456</c:v>
                </c:pt>
                <c:pt idx="161">
                  <c:v>456</c:v>
                </c:pt>
                <c:pt idx="162">
                  <c:v>456</c:v>
                </c:pt>
                <c:pt idx="163">
                  <c:v>457</c:v>
                </c:pt>
                <c:pt idx="164" formatCode="General">
                  <c:v>457</c:v>
                </c:pt>
                <c:pt idx="165">
                  <c:v>459</c:v>
                </c:pt>
                <c:pt idx="166">
                  <c:v>462</c:v>
                </c:pt>
                <c:pt idx="167">
                  <c:v>462</c:v>
                </c:pt>
                <c:pt idx="168">
                  <c:v>462</c:v>
                </c:pt>
                <c:pt idx="169">
                  <c:v>464</c:v>
                </c:pt>
                <c:pt idx="170">
                  <c:v>464</c:v>
                </c:pt>
                <c:pt idx="171" formatCode="General">
                  <c:v>464</c:v>
                </c:pt>
                <c:pt idx="172">
                  <c:v>465</c:v>
                </c:pt>
                <c:pt idx="173">
                  <c:v>466</c:v>
                </c:pt>
                <c:pt idx="174">
                  <c:v>468</c:v>
                </c:pt>
                <c:pt idx="175">
                  <c:v>468</c:v>
                </c:pt>
                <c:pt idx="176">
                  <c:v>468</c:v>
                </c:pt>
                <c:pt idx="177" formatCode="General">
                  <c:v>469</c:v>
                </c:pt>
                <c:pt idx="178">
                  <c:v>470</c:v>
                </c:pt>
                <c:pt idx="179" formatCode="General">
                  <c:v>470</c:v>
                </c:pt>
                <c:pt idx="180">
                  <c:v>471</c:v>
                </c:pt>
                <c:pt idx="181" formatCode="General">
                  <c:v>475</c:v>
                </c:pt>
                <c:pt idx="182">
                  <c:v>476</c:v>
                </c:pt>
                <c:pt idx="183">
                  <c:v>476</c:v>
                </c:pt>
                <c:pt idx="184">
                  <c:v>477</c:v>
                </c:pt>
                <c:pt idx="185">
                  <c:v>479</c:v>
                </c:pt>
                <c:pt idx="186">
                  <c:v>481</c:v>
                </c:pt>
                <c:pt idx="187">
                  <c:v>481</c:v>
                </c:pt>
                <c:pt idx="188">
                  <c:v>483</c:v>
                </c:pt>
                <c:pt idx="189">
                  <c:v>484</c:v>
                </c:pt>
                <c:pt idx="190">
                  <c:v>485</c:v>
                </c:pt>
                <c:pt idx="191" formatCode="General">
                  <c:v>485</c:v>
                </c:pt>
                <c:pt idx="192">
                  <c:v>486</c:v>
                </c:pt>
                <c:pt idx="193">
                  <c:v>487</c:v>
                </c:pt>
                <c:pt idx="194">
                  <c:v>487</c:v>
                </c:pt>
                <c:pt idx="195">
                  <c:v>489</c:v>
                </c:pt>
                <c:pt idx="196">
                  <c:v>490</c:v>
                </c:pt>
                <c:pt idx="197">
                  <c:v>490</c:v>
                </c:pt>
                <c:pt idx="198" formatCode="General">
                  <c:v>491</c:v>
                </c:pt>
                <c:pt idx="199">
                  <c:v>494</c:v>
                </c:pt>
                <c:pt idx="200" formatCode="General">
                  <c:v>495</c:v>
                </c:pt>
                <c:pt idx="201">
                  <c:v>496</c:v>
                </c:pt>
                <c:pt idx="202">
                  <c:v>496</c:v>
                </c:pt>
                <c:pt idx="203" formatCode="General">
                  <c:v>497</c:v>
                </c:pt>
                <c:pt idx="204">
                  <c:v>498</c:v>
                </c:pt>
                <c:pt idx="205" formatCode="General">
                  <c:v>498</c:v>
                </c:pt>
                <c:pt idx="206">
                  <c:v>499</c:v>
                </c:pt>
                <c:pt idx="207">
                  <c:v>499</c:v>
                </c:pt>
                <c:pt idx="208" formatCode="General">
                  <c:v>499</c:v>
                </c:pt>
                <c:pt idx="209">
                  <c:v>502</c:v>
                </c:pt>
                <c:pt idx="210">
                  <c:v>502</c:v>
                </c:pt>
                <c:pt idx="211">
                  <c:v>503</c:v>
                </c:pt>
                <c:pt idx="212">
                  <c:v>503</c:v>
                </c:pt>
                <c:pt idx="213">
                  <c:v>503</c:v>
                </c:pt>
                <c:pt idx="214">
                  <c:v>507</c:v>
                </c:pt>
                <c:pt idx="215">
                  <c:v>507</c:v>
                </c:pt>
                <c:pt idx="216">
                  <c:v>509</c:v>
                </c:pt>
                <c:pt idx="217">
                  <c:v>510</c:v>
                </c:pt>
                <c:pt idx="218">
                  <c:v>512</c:v>
                </c:pt>
                <c:pt idx="219">
                  <c:v>512</c:v>
                </c:pt>
                <c:pt idx="220">
                  <c:v>513</c:v>
                </c:pt>
                <c:pt idx="221">
                  <c:v>515</c:v>
                </c:pt>
                <c:pt idx="222">
                  <c:v>517</c:v>
                </c:pt>
                <c:pt idx="223">
                  <c:v>518</c:v>
                </c:pt>
                <c:pt idx="224">
                  <c:v>518</c:v>
                </c:pt>
                <c:pt idx="225">
                  <c:v>519</c:v>
                </c:pt>
                <c:pt idx="226" formatCode="General">
                  <c:v>520</c:v>
                </c:pt>
                <c:pt idx="227">
                  <c:v>523</c:v>
                </c:pt>
                <c:pt idx="228">
                  <c:v>524</c:v>
                </c:pt>
                <c:pt idx="229">
                  <c:v>524</c:v>
                </c:pt>
                <c:pt idx="230">
                  <c:v>524</c:v>
                </c:pt>
                <c:pt idx="231">
                  <c:v>524</c:v>
                </c:pt>
                <c:pt idx="232">
                  <c:v>525</c:v>
                </c:pt>
                <c:pt idx="233" formatCode="General">
                  <c:v>526</c:v>
                </c:pt>
                <c:pt idx="234" formatCode="General">
                  <c:v>527</c:v>
                </c:pt>
                <c:pt idx="235" formatCode="General">
                  <c:v>527</c:v>
                </c:pt>
                <c:pt idx="236" formatCode="General">
                  <c:v>527</c:v>
                </c:pt>
                <c:pt idx="237">
                  <c:v>529</c:v>
                </c:pt>
                <c:pt idx="238">
                  <c:v>530</c:v>
                </c:pt>
                <c:pt idx="239">
                  <c:v>530</c:v>
                </c:pt>
                <c:pt idx="240">
                  <c:v>531</c:v>
                </c:pt>
                <c:pt idx="241" formatCode="General">
                  <c:v>533</c:v>
                </c:pt>
                <c:pt idx="242">
                  <c:v>534</c:v>
                </c:pt>
                <c:pt idx="243">
                  <c:v>534</c:v>
                </c:pt>
                <c:pt idx="244">
                  <c:v>536</c:v>
                </c:pt>
                <c:pt idx="245" formatCode="General">
                  <c:v>537</c:v>
                </c:pt>
                <c:pt idx="246">
                  <c:v>539</c:v>
                </c:pt>
                <c:pt idx="247">
                  <c:v>541</c:v>
                </c:pt>
                <c:pt idx="248">
                  <c:v>545</c:v>
                </c:pt>
                <c:pt idx="249">
                  <c:v>546</c:v>
                </c:pt>
                <c:pt idx="250" formatCode="General">
                  <c:v>546</c:v>
                </c:pt>
                <c:pt idx="251" formatCode="General">
                  <c:v>546</c:v>
                </c:pt>
                <c:pt idx="252">
                  <c:v>546</c:v>
                </c:pt>
                <c:pt idx="253">
                  <c:v>546</c:v>
                </c:pt>
                <c:pt idx="254">
                  <c:v>548</c:v>
                </c:pt>
                <c:pt idx="255">
                  <c:v>548</c:v>
                </c:pt>
                <c:pt idx="256">
                  <c:v>548</c:v>
                </c:pt>
                <c:pt idx="257">
                  <c:v>552</c:v>
                </c:pt>
                <c:pt idx="258">
                  <c:v>552</c:v>
                </c:pt>
                <c:pt idx="259" formatCode="General">
                  <c:v>552</c:v>
                </c:pt>
                <c:pt idx="260" formatCode="General">
                  <c:v>552</c:v>
                </c:pt>
                <c:pt idx="261">
                  <c:v>553</c:v>
                </c:pt>
                <c:pt idx="262" formatCode="General">
                  <c:v>554</c:v>
                </c:pt>
                <c:pt idx="263">
                  <c:v>556</c:v>
                </c:pt>
                <c:pt idx="264">
                  <c:v>556</c:v>
                </c:pt>
                <c:pt idx="265">
                  <c:v>556</c:v>
                </c:pt>
                <c:pt idx="266">
                  <c:v>556</c:v>
                </c:pt>
                <c:pt idx="267">
                  <c:v>559</c:v>
                </c:pt>
                <c:pt idx="268">
                  <c:v>559</c:v>
                </c:pt>
                <c:pt idx="269" formatCode="General">
                  <c:v>559</c:v>
                </c:pt>
                <c:pt idx="270">
                  <c:v>561</c:v>
                </c:pt>
                <c:pt idx="271">
                  <c:v>561</c:v>
                </c:pt>
                <c:pt idx="272" formatCode="General">
                  <c:v>561</c:v>
                </c:pt>
                <c:pt idx="273">
                  <c:v>562</c:v>
                </c:pt>
                <c:pt idx="274">
                  <c:v>566</c:v>
                </c:pt>
                <c:pt idx="275">
                  <c:v>567</c:v>
                </c:pt>
                <c:pt idx="276">
                  <c:v>567</c:v>
                </c:pt>
                <c:pt idx="277" formatCode="General">
                  <c:v>568</c:v>
                </c:pt>
                <c:pt idx="278">
                  <c:v>569</c:v>
                </c:pt>
                <c:pt idx="279">
                  <c:v>569</c:v>
                </c:pt>
                <c:pt idx="280">
                  <c:v>571</c:v>
                </c:pt>
                <c:pt idx="281">
                  <c:v>571</c:v>
                </c:pt>
                <c:pt idx="282">
                  <c:v>574</c:v>
                </c:pt>
                <c:pt idx="283">
                  <c:v>576</c:v>
                </c:pt>
                <c:pt idx="284" formatCode="General">
                  <c:v>576</c:v>
                </c:pt>
                <c:pt idx="285" formatCode="General">
                  <c:v>576</c:v>
                </c:pt>
                <c:pt idx="286" formatCode="General">
                  <c:v>578</c:v>
                </c:pt>
                <c:pt idx="287">
                  <c:v>579</c:v>
                </c:pt>
                <c:pt idx="288">
                  <c:v>580</c:v>
                </c:pt>
                <c:pt idx="289">
                  <c:v>581</c:v>
                </c:pt>
                <c:pt idx="290">
                  <c:v>581</c:v>
                </c:pt>
                <c:pt idx="291">
                  <c:v>581</c:v>
                </c:pt>
                <c:pt idx="292">
                  <c:v>581</c:v>
                </c:pt>
                <c:pt idx="293">
                  <c:v>583</c:v>
                </c:pt>
                <c:pt idx="294" formatCode="General">
                  <c:v>583</c:v>
                </c:pt>
                <c:pt idx="295">
                  <c:v>586</c:v>
                </c:pt>
                <c:pt idx="296">
                  <c:v>586</c:v>
                </c:pt>
                <c:pt idx="297">
                  <c:v>586</c:v>
                </c:pt>
                <c:pt idx="298">
                  <c:v>586</c:v>
                </c:pt>
                <c:pt idx="299">
                  <c:v>587</c:v>
                </c:pt>
                <c:pt idx="300">
                  <c:v>589</c:v>
                </c:pt>
                <c:pt idx="301">
                  <c:v>589</c:v>
                </c:pt>
                <c:pt idx="302">
                  <c:v>589</c:v>
                </c:pt>
                <c:pt idx="303">
                  <c:v>594</c:v>
                </c:pt>
                <c:pt idx="304">
                  <c:v>594</c:v>
                </c:pt>
                <c:pt idx="305">
                  <c:v>595</c:v>
                </c:pt>
                <c:pt idx="306">
                  <c:v>595</c:v>
                </c:pt>
                <c:pt idx="307">
                  <c:v>595</c:v>
                </c:pt>
                <c:pt idx="308" formatCode="General">
                  <c:v>595</c:v>
                </c:pt>
                <c:pt idx="309">
                  <c:v>595</c:v>
                </c:pt>
                <c:pt idx="310">
                  <c:v>601</c:v>
                </c:pt>
                <c:pt idx="311">
                  <c:v>601</c:v>
                </c:pt>
                <c:pt idx="312" formatCode="General">
                  <c:v>601</c:v>
                </c:pt>
                <c:pt idx="313">
                  <c:v>604</c:v>
                </c:pt>
                <c:pt idx="314">
                  <c:v>606</c:v>
                </c:pt>
                <c:pt idx="315">
                  <c:v>607</c:v>
                </c:pt>
                <c:pt idx="316">
                  <c:v>610</c:v>
                </c:pt>
                <c:pt idx="317">
                  <c:v>615</c:v>
                </c:pt>
                <c:pt idx="318">
                  <c:v>615</c:v>
                </c:pt>
                <c:pt idx="319">
                  <c:v>615</c:v>
                </c:pt>
                <c:pt idx="320">
                  <c:v>622</c:v>
                </c:pt>
                <c:pt idx="321">
                  <c:v>624</c:v>
                </c:pt>
                <c:pt idx="322" formatCode="General">
                  <c:v>624</c:v>
                </c:pt>
                <c:pt idx="323">
                  <c:v>625</c:v>
                </c:pt>
                <c:pt idx="324">
                  <c:v>627</c:v>
                </c:pt>
                <c:pt idx="325">
                  <c:v>628</c:v>
                </c:pt>
                <c:pt idx="326" formatCode="General">
                  <c:v>629</c:v>
                </c:pt>
                <c:pt idx="327" formatCode="General">
                  <c:v>629</c:v>
                </c:pt>
                <c:pt idx="328" formatCode="General">
                  <c:v>629</c:v>
                </c:pt>
                <c:pt idx="329">
                  <c:v>629</c:v>
                </c:pt>
                <c:pt idx="330">
                  <c:v>630</c:v>
                </c:pt>
                <c:pt idx="331">
                  <c:v>630</c:v>
                </c:pt>
                <c:pt idx="332" formatCode="General">
                  <c:v>630</c:v>
                </c:pt>
                <c:pt idx="333">
                  <c:v>632</c:v>
                </c:pt>
                <c:pt idx="334">
                  <c:v>632</c:v>
                </c:pt>
                <c:pt idx="335" formatCode="General">
                  <c:v>632</c:v>
                </c:pt>
                <c:pt idx="336" formatCode="General">
                  <c:v>635</c:v>
                </c:pt>
                <c:pt idx="337">
                  <c:v>636</c:v>
                </c:pt>
                <c:pt idx="338" formatCode="General">
                  <c:v>636</c:v>
                </c:pt>
                <c:pt idx="339">
                  <c:v>637</c:v>
                </c:pt>
                <c:pt idx="340">
                  <c:v>637</c:v>
                </c:pt>
                <c:pt idx="341">
                  <c:v>637</c:v>
                </c:pt>
                <c:pt idx="342" formatCode="General">
                  <c:v>637</c:v>
                </c:pt>
                <c:pt idx="343">
                  <c:v>638</c:v>
                </c:pt>
                <c:pt idx="344">
                  <c:v>641</c:v>
                </c:pt>
                <c:pt idx="345">
                  <c:v>642</c:v>
                </c:pt>
                <c:pt idx="346">
                  <c:v>642</c:v>
                </c:pt>
                <c:pt idx="347" formatCode="General">
                  <c:v>642</c:v>
                </c:pt>
                <c:pt idx="348">
                  <c:v>643</c:v>
                </c:pt>
                <c:pt idx="349">
                  <c:v>643</c:v>
                </c:pt>
                <c:pt idx="350">
                  <c:v>649</c:v>
                </c:pt>
                <c:pt idx="351">
                  <c:v>651</c:v>
                </c:pt>
                <c:pt idx="352">
                  <c:v>657</c:v>
                </c:pt>
                <c:pt idx="353">
                  <c:v>661</c:v>
                </c:pt>
                <c:pt idx="354">
                  <c:v>662</c:v>
                </c:pt>
                <c:pt idx="355">
                  <c:v>663</c:v>
                </c:pt>
                <c:pt idx="356">
                  <c:v>663</c:v>
                </c:pt>
                <c:pt idx="357" formatCode="General">
                  <c:v>663</c:v>
                </c:pt>
                <c:pt idx="358">
                  <c:v>665</c:v>
                </c:pt>
                <c:pt idx="359">
                  <c:v>666</c:v>
                </c:pt>
                <c:pt idx="360">
                  <c:v>666</c:v>
                </c:pt>
                <c:pt idx="361">
                  <c:v>671</c:v>
                </c:pt>
                <c:pt idx="362">
                  <c:v>672</c:v>
                </c:pt>
                <c:pt idx="363" formatCode="General">
                  <c:v>672</c:v>
                </c:pt>
                <c:pt idx="364">
                  <c:v>673</c:v>
                </c:pt>
                <c:pt idx="365">
                  <c:v>675</c:v>
                </c:pt>
                <c:pt idx="366">
                  <c:v>677</c:v>
                </c:pt>
                <c:pt idx="367" formatCode="General">
                  <c:v>679</c:v>
                </c:pt>
                <c:pt idx="368">
                  <c:v>686</c:v>
                </c:pt>
                <c:pt idx="369" formatCode="General">
                  <c:v>686</c:v>
                </c:pt>
                <c:pt idx="370">
                  <c:v>687</c:v>
                </c:pt>
                <c:pt idx="371">
                  <c:v>688</c:v>
                </c:pt>
                <c:pt idx="372">
                  <c:v>689</c:v>
                </c:pt>
                <c:pt idx="373">
                  <c:v>692</c:v>
                </c:pt>
                <c:pt idx="374">
                  <c:v>693</c:v>
                </c:pt>
                <c:pt idx="375">
                  <c:v>694</c:v>
                </c:pt>
                <c:pt idx="376">
                  <c:v>694</c:v>
                </c:pt>
                <c:pt idx="377">
                  <c:v>696</c:v>
                </c:pt>
                <c:pt idx="378">
                  <c:v>696</c:v>
                </c:pt>
                <c:pt idx="379">
                  <c:v>697</c:v>
                </c:pt>
                <c:pt idx="380">
                  <c:v>697</c:v>
                </c:pt>
                <c:pt idx="381">
                  <c:v>699</c:v>
                </c:pt>
                <c:pt idx="382">
                  <c:v>700</c:v>
                </c:pt>
                <c:pt idx="383">
                  <c:v>700</c:v>
                </c:pt>
                <c:pt idx="384">
                  <c:v>700</c:v>
                </c:pt>
                <c:pt idx="385">
                  <c:v>701</c:v>
                </c:pt>
                <c:pt idx="386">
                  <c:v>702</c:v>
                </c:pt>
                <c:pt idx="387">
                  <c:v>704</c:v>
                </c:pt>
                <c:pt idx="388">
                  <c:v>705</c:v>
                </c:pt>
                <c:pt idx="389">
                  <c:v>705</c:v>
                </c:pt>
                <c:pt idx="390">
                  <c:v>707</c:v>
                </c:pt>
                <c:pt idx="391">
                  <c:v>707</c:v>
                </c:pt>
                <c:pt idx="392">
                  <c:v>707</c:v>
                </c:pt>
                <c:pt idx="393">
                  <c:v>707</c:v>
                </c:pt>
                <c:pt idx="394">
                  <c:v>708</c:v>
                </c:pt>
                <c:pt idx="395">
                  <c:v>708</c:v>
                </c:pt>
                <c:pt idx="396">
                  <c:v>708</c:v>
                </c:pt>
                <c:pt idx="397" formatCode="General">
                  <c:v>708</c:v>
                </c:pt>
                <c:pt idx="398">
                  <c:v>712</c:v>
                </c:pt>
                <c:pt idx="399">
                  <c:v>712</c:v>
                </c:pt>
                <c:pt idx="400">
                  <c:v>716</c:v>
                </c:pt>
                <c:pt idx="401">
                  <c:v>718</c:v>
                </c:pt>
                <c:pt idx="402">
                  <c:v>719</c:v>
                </c:pt>
                <c:pt idx="403">
                  <c:v>720</c:v>
                </c:pt>
                <c:pt idx="404">
                  <c:v>721</c:v>
                </c:pt>
                <c:pt idx="405">
                  <c:v>723</c:v>
                </c:pt>
                <c:pt idx="406">
                  <c:v>725</c:v>
                </c:pt>
                <c:pt idx="407">
                  <c:v>728</c:v>
                </c:pt>
                <c:pt idx="408">
                  <c:v>728</c:v>
                </c:pt>
                <c:pt idx="409">
                  <c:v>728</c:v>
                </c:pt>
                <c:pt idx="410">
                  <c:v>728</c:v>
                </c:pt>
                <c:pt idx="411">
                  <c:v>731</c:v>
                </c:pt>
                <c:pt idx="412">
                  <c:v>732</c:v>
                </c:pt>
                <c:pt idx="413">
                  <c:v>734</c:v>
                </c:pt>
                <c:pt idx="414">
                  <c:v>734</c:v>
                </c:pt>
                <c:pt idx="415">
                  <c:v>734</c:v>
                </c:pt>
                <c:pt idx="416">
                  <c:v>734</c:v>
                </c:pt>
                <c:pt idx="417">
                  <c:v>735</c:v>
                </c:pt>
                <c:pt idx="418" formatCode="General">
                  <c:v>735</c:v>
                </c:pt>
                <c:pt idx="419">
                  <c:v>736</c:v>
                </c:pt>
                <c:pt idx="420">
                  <c:v>736</c:v>
                </c:pt>
                <c:pt idx="421">
                  <c:v>741</c:v>
                </c:pt>
                <c:pt idx="422">
                  <c:v>741</c:v>
                </c:pt>
                <c:pt idx="423">
                  <c:v>742</c:v>
                </c:pt>
                <c:pt idx="424">
                  <c:v>742</c:v>
                </c:pt>
                <c:pt idx="425">
                  <c:v>742</c:v>
                </c:pt>
                <c:pt idx="426">
                  <c:v>743</c:v>
                </c:pt>
                <c:pt idx="427">
                  <c:v>743</c:v>
                </c:pt>
                <c:pt idx="428">
                  <c:v>743</c:v>
                </c:pt>
                <c:pt idx="429">
                  <c:v>744</c:v>
                </c:pt>
                <c:pt idx="430">
                  <c:v>745</c:v>
                </c:pt>
                <c:pt idx="431">
                  <c:v>747</c:v>
                </c:pt>
                <c:pt idx="432">
                  <c:v>747</c:v>
                </c:pt>
                <c:pt idx="433">
                  <c:v>749</c:v>
                </c:pt>
                <c:pt idx="434" formatCode="General">
                  <c:v>750</c:v>
                </c:pt>
                <c:pt idx="435">
                  <c:v>751</c:v>
                </c:pt>
                <c:pt idx="436">
                  <c:v>752</c:v>
                </c:pt>
                <c:pt idx="437" formatCode="General">
                  <c:v>752</c:v>
                </c:pt>
                <c:pt idx="438">
                  <c:v>754</c:v>
                </c:pt>
                <c:pt idx="439">
                  <c:v>757</c:v>
                </c:pt>
                <c:pt idx="440">
                  <c:v>760</c:v>
                </c:pt>
                <c:pt idx="441">
                  <c:v>761</c:v>
                </c:pt>
                <c:pt idx="442">
                  <c:v>761</c:v>
                </c:pt>
                <c:pt idx="443">
                  <c:v>761</c:v>
                </c:pt>
                <c:pt idx="444">
                  <c:v>764</c:v>
                </c:pt>
                <c:pt idx="445">
                  <c:v>766</c:v>
                </c:pt>
                <c:pt idx="446">
                  <c:v>767</c:v>
                </c:pt>
                <c:pt idx="447">
                  <c:v>767</c:v>
                </c:pt>
                <c:pt idx="448" formatCode="General">
                  <c:v>769</c:v>
                </c:pt>
                <c:pt idx="449">
                  <c:v>770</c:v>
                </c:pt>
                <c:pt idx="450">
                  <c:v>770</c:v>
                </c:pt>
                <c:pt idx="451">
                  <c:v>771</c:v>
                </c:pt>
                <c:pt idx="452">
                  <c:v>772</c:v>
                </c:pt>
                <c:pt idx="453">
                  <c:v>776</c:v>
                </c:pt>
                <c:pt idx="454">
                  <c:v>777</c:v>
                </c:pt>
                <c:pt idx="455">
                  <c:v>778</c:v>
                </c:pt>
                <c:pt idx="456">
                  <c:v>781</c:v>
                </c:pt>
                <c:pt idx="457">
                  <c:v>782</c:v>
                </c:pt>
                <c:pt idx="458">
                  <c:v>783</c:v>
                </c:pt>
                <c:pt idx="459" formatCode="General">
                  <c:v>783</c:v>
                </c:pt>
                <c:pt idx="460" formatCode="General">
                  <c:v>785</c:v>
                </c:pt>
                <c:pt idx="461">
                  <c:v>785</c:v>
                </c:pt>
                <c:pt idx="462">
                  <c:v>790</c:v>
                </c:pt>
                <c:pt idx="463">
                  <c:v>790</c:v>
                </c:pt>
                <c:pt idx="464">
                  <c:v>790</c:v>
                </c:pt>
                <c:pt idx="465">
                  <c:v>791</c:v>
                </c:pt>
                <c:pt idx="466">
                  <c:v>792</c:v>
                </c:pt>
                <c:pt idx="467">
                  <c:v>792</c:v>
                </c:pt>
                <c:pt idx="468">
                  <c:v>795</c:v>
                </c:pt>
                <c:pt idx="469">
                  <c:v>796</c:v>
                </c:pt>
                <c:pt idx="470" formatCode="General">
                  <c:v>796</c:v>
                </c:pt>
                <c:pt idx="471">
                  <c:v>798</c:v>
                </c:pt>
                <c:pt idx="472">
                  <c:v>798</c:v>
                </c:pt>
                <c:pt idx="473">
                  <c:v>799</c:v>
                </c:pt>
                <c:pt idx="474" formatCode="General">
                  <c:v>799</c:v>
                </c:pt>
                <c:pt idx="475" formatCode="General">
                  <c:v>799</c:v>
                </c:pt>
                <c:pt idx="476" formatCode="General">
                  <c:v>799</c:v>
                </c:pt>
                <c:pt idx="477">
                  <c:v>801</c:v>
                </c:pt>
                <c:pt idx="478">
                  <c:v>804</c:v>
                </c:pt>
                <c:pt idx="479">
                  <c:v>804</c:v>
                </c:pt>
                <c:pt idx="480">
                  <c:v>805</c:v>
                </c:pt>
                <c:pt idx="481">
                  <c:v>810</c:v>
                </c:pt>
                <c:pt idx="482">
                  <c:v>810</c:v>
                </c:pt>
                <c:pt idx="483">
                  <c:v>810</c:v>
                </c:pt>
                <c:pt idx="484">
                  <c:v>810</c:v>
                </c:pt>
                <c:pt idx="485">
                  <c:v>810</c:v>
                </c:pt>
                <c:pt idx="486">
                  <c:v>811</c:v>
                </c:pt>
                <c:pt idx="487">
                  <c:v>813</c:v>
                </c:pt>
                <c:pt idx="488">
                  <c:v>818</c:v>
                </c:pt>
                <c:pt idx="489">
                  <c:v>818</c:v>
                </c:pt>
                <c:pt idx="490">
                  <c:v>819</c:v>
                </c:pt>
                <c:pt idx="491">
                  <c:v>823</c:v>
                </c:pt>
                <c:pt idx="492">
                  <c:v>825</c:v>
                </c:pt>
                <c:pt idx="493">
                  <c:v>826</c:v>
                </c:pt>
                <c:pt idx="494">
                  <c:v>826</c:v>
                </c:pt>
                <c:pt idx="495" formatCode="General">
                  <c:v>826</c:v>
                </c:pt>
                <c:pt idx="496">
                  <c:v>827</c:v>
                </c:pt>
                <c:pt idx="497">
                  <c:v>828</c:v>
                </c:pt>
                <c:pt idx="498" formatCode="General">
                  <c:v>828</c:v>
                </c:pt>
                <c:pt idx="499" formatCode="General">
                  <c:v>828</c:v>
                </c:pt>
                <c:pt idx="500" formatCode="General">
                  <c:v>828</c:v>
                </c:pt>
                <c:pt idx="501" formatCode="General">
                  <c:v>828</c:v>
                </c:pt>
                <c:pt idx="502" formatCode="General">
                  <c:v>828</c:v>
                </c:pt>
                <c:pt idx="503" formatCode="General">
                  <c:v>828</c:v>
                </c:pt>
                <c:pt idx="504" formatCode="General">
                  <c:v>828</c:v>
                </c:pt>
                <c:pt idx="505" formatCode="General">
                  <c:v>828</c:v>
                </c:pt>
                <c:pt idx="506">
                  <c:v>831</c:v>
                </c:pt>
                <c:pt idx="507">
                  <c:v>832</c:v>
                </c:pt>
                <c:pt idx="508">
                  <c:v>832</c:v>
                </c:pt>
                <c:pt idx="509">
                  <c:v>833</c:v>
                </c:pt>
                <c:pt idx="510">
                  <c:v>834</c:v>
                </c:pt>
                <c:pt idx="511">
                  <c:v>835</c:v>
                </c:pt>
                <c:pt idx="512">
                  <c:v>835</c:v>
                </c:pt>
                <c:pt idx="513">
                  <c:v>838</c:v>
                </c:pt>
                <c:pt idx="514">
                  <c:v>840</c:v>
                </c:pt>
                <c:pt idx="515">
                  <c:v>842</c:v>
                </c:pt>
                <c:pt idx="516">
                  <c:v>843</c:v>
                </c:pt>
                <c:pt idx="517">
                  <c:v>846</c:v>
                </c:pt>
                <c:pt idx="518">
                  <c:v>846</c:v>
                </c:pt>
                <c:pt idx="519">
                  <c:v>847</c:v>
                </c:pt>
                <c:pt idx="520">
                  <c:v>847</c:v>
                </c:pt>
                <c:pt idx="521">
                  <c:v>847</c:v>
                </c:pt>
                <c:pt idx="522">
                  <c:v>848</c:v>
                </c:pt>
                <c:pt idx="523">
                  <c:v>848</c:v>
                </c:pt>
                <c:pt idx="524">
                  <c:v>852</c:v>
                </c:pt>
                <c:pt idx="525">
                  <c:v>854</c:v>
                </c:pt>
                <c:pt idx="526">
                  <c:v>856</c:v>
                </c:pt>
                <c:pt idx="527">
                  <c:v>856</c:v>
                </c:pt>
                <c:pt idx="528">
                  <c:v>858</c:v>
                </c:pt>
                <c:pt idx="529">
                  <c:v>860</c:v>
                </c:pt>
                <c:pt idx="530">
                  <c:v>860</c:v>
                </c:pt>
                <c:pt idx="531">
                  <c:v>862</c:v>
                </c:pt>
                <c:pt idx="532">
                  <c:v>864</c:v>
                </c:pt>
                <c:pt idx="533">
                  <c:v>866</c:v>
                </c:pt>
                <c:pt idx="534">
                  <c:v>867</c:v>
                </c:pt>
                <c:pt idx="535" formatCode="General">
                  <c:v>868</c:v>
                </c:pt>
                <c:pt idx="536">
                  <c:v>869</c:v>
                </c:pt>
                <c:pt idx="537">
                  <c:v>869</c:v>
                </c:pt>
                <c:pt idx="538">
                  <c:v>869</c:v>
                </c:pt>
                <c:pt idx="539">
                  <c:v>872</c:v>
                </c:pt>
                <c:pt idx="540">
                  <c:v>873</c:v>
                </c:pt>
                <c:pt idx="541">
                  <c:v>873</c:v>
                </c:pt>
                <c:pt idx="542">
                  <c:v>873</c:v>
                </c:pt>
                <c:pt idx="543">
                  <c:v>873</c:v>
                </c:pt>
                <c:pt idx="544">
                  <c:v>873</c:v>
                </c:pt>
                <c:pt idx="545">
                  <c:v>876</c:v>
                </c:pt>
                <c:pt idx="546">
                  <c:v>880</c:v>
                </c:pt>
                <c:pt idx="547">
                  <c:v>883</c:v>
                </c:pt>
                <c:pt idx="548">
                  <c:v>886</c:v>
                </c:pt>
                <c:pt idx="549">
                  <c:v>888</c:v>
                </c:pt>
                <c:pt idx="550">
                  <c:v>893</c:v>
                </c:pt>
                <c:pt idx="551">
                  <c:v>896</c:v>
                </c:pt>
                <c:pt idx="552">
                  <c:v>901</c:v>
                </c:pt>
                <c:pt idx="553">
                  <c:v>903</c:v>
                </c:pt>
                <c:pt idx="554">
                  <c:v>906</c:v>
                </c:pt>
                <c:pt idx="555">
                  <c:v>908</c:v>
                </c:pt>
                <c:pt idx="556">
                  <c:v>908</c:v>
                </c:pt>
                <c:pt idx="557" formatCode="General">
                  <c:v>910</c:v>
                </c:pt>
                <c:pt idx="558">
                  <c:v>910</c:v>
                </c:pt>
                <c:pt idx="559">
                  <c:v>910</c:v>
                </c:pt>
                <c:pt idx="560">
                  <c:v>910</c:v>
                </c:pt>
                <c:pt idx="561">
                  <c:v>910</c:v>
                </c:pt>
                <c:pt idx="562">
                  <c:v>913</c:v>
                </c:pt>
                <c:pt idx="563">
                  <c:v>913</c:v>
                </c:pt>
                <c:pt idx="564">
                  <c:v>917</c:v>
                </c:pt>
                <c:pt idx="565" formatCode="General">
                  <c:v>917</c:v>
                </c:pt>
                <c:pt idx="566">
                  <c:v>917</c:v>
                </c:pt>
                <c:pt idx="567">
                  <c:v>923</c:v>
                </c:pt>
                <c:pt idx="568">
                  <c:v>932</c:v>
                </c:pt>
                <c:pt idx="569">
                  <c:v>932</c:v>
                </c:pt>
                <c:pt idx="570">
                  <c:v>933</c:v>
                </c:pt>
                <c:pt idx="571">
                  <c:v>936</c:v>
                </c:pt>
                <c:pt idx="572" formatCode="General">
                  <c:v>938</c:v>
                </c:pt>
                <c:pt idx="573">
                  <c:v>940</c:v>
                </c:pt>
                <c:pt idx="574">
                  <c:v>943</c:v>
                </c:pt>
                <c:pt idx="575">
                  <c:v>943</c:v>
                </c:pt>
                <c:pt idx="576">
                  <c:v>944</c:v>
                </c:pt>
                <c:pt idx="577">
                  <c:v>945</c:v>
                </c:pt>
                <c:pt idx="578">
                  <c:v>945</c:v>
                </c:pt>
                <c:pt idx="579">
                  <c:v>949</c:v>
                </c:pt>
                <c:pt idx="580">
                  <c:v>949</c:v>
                </c:pt>
                <c:pt idx="581">
                  <c:v>950</c:v>
                </c:pt>
                <c:pt idx="582">
                  <c:v>959</c:v>
                </c:pt>
                <c:pt idx="583">
                  <c:v>961</c:v>
                </c:pt>
                <c:pt idx="584">
                  <c:v>964</c:v>
                </c:pt>
                <c:pt idx="585">
                  <c:v>967</c:v>
                </c:pt>
                <c:pt idx="586">
                  <c:v>973</c:v>
                </c:pt>
                <c:pt idx="587">
                  <c:v>973</c:v>
                </c:pt>
                <c:pt idx="588">
                  <c:v>977</c:v>
                </c:pt>
                <c:pt idx="589">
                  <c:v>977</c:v>
                </c:pt>
                <c:pt idx="590">
                  <c:v>977</c:v>
                </c:pt>
                <c:pt idx="591">
                  <c:v>978</c:v>
                </c:pt>
                <c:pt idx="592">
                  <c:v>980</c:v>
                </c:pt>
                <c:pt idx="593" formatCode="General">
                  <c:v>980</c:v>
                </c:pt>
                <c:pt idx="594" formatCode="General">
                  <c:v>989</c:v>
                </c:pt>
                <c:pt idx="595">
                  <c:v>993</c:v>
                </c:pt>
                <c:pt idx="596">
                  <c:v>994</c:v>
                </c:pt>
                <c:pt idx="597">
                  <c:v>997</c:v>
                </c:pt>
                <c:pt idx="598">
                  <c:v>998</c:v>
                </c:pt>
                <c:pt idx="599">
                  <c:v>1010</c:v>
                </c:pt>
                <c:pt idx="600">
                  <c:v>1012</c:v>
                </c:pt>
                <c:pt idx="601">
                  <c:v>1017</c:v>
                </c:pt>
                <c:pt idx="602">
                  <c:v>1019</c:v>
                </c:pt>
                <c:pt idx="603">
                  <c:v>1020</c:v>
                </c:pt>
                <c:pt idx="604">
                  <c:v>1025</c:v>
                </c:pt>
                <c:pt idx="605">
                  <c:v>1027</c:v>
                </c:pt>
                <c:pt idx="606">
                  <c:v>1029</c:v>
                </c:pt>
                <c:pt idx="607">
                  <c:v>1035</c:v>
                </c:pt>
                <c:pt idx="608" formatCode="General">
                  <c:v>1041</c:v>
                </c:pt>
                <c:pt idx="609">
                  <c:v>1042</c:v>
                </c:pt>
                <c:pt idx="610">
                  <c:v>1044</c:v>
                </c:pt>
                <c:pt idx="611">
                  <c:v>1045</c:v>
                </c:pt>
                <c:pt idx="612">
                  <c:v>1047</c:v>
                </c:pt>
                <c:pt idx="613">
                  <c:v>1047</c:v>
                </c:pt>
                <c:pt idx="614">
                  <c:v>1048</c:v>
                </c:pt>
                <c:pt idx="615">
                  <c:v>1054</c:v>
                </c:pt>
                <c:pt idx="616">
                  <c:v>1056</c:v>
                </c:pt>
                <c:pt idx="617">
                  <c:v>1056</c:v>
                </c:pt>
                <c:pt idx="618">
                  <c:v>1057</c:v>
                </c:pt>
                <c:pt idx="619">
                  <c:v>1057</c:v>
                </c:pt>
                <c:pt idx="620">
                  <c:v>1064</c:v>
                </c:pt>
                <c:pt idx="621">
                  <c:v>1064</c:v>
                </c:pt>
                <c:pt idx="622">
                  <c:v>1069</c:v>
                </c:pt>
                <c:pt idx="623" formatCode="General">
                  <c:v>1069</c:v>
                </c:pt>
                <c:pt idx="624">
                  <c:v>1071</c:v>
                </c:pt>
                <c:pt idx="625">
                  <c:v>1072</c:v>
                </c:pt>
                <c:pt idx="626">
                  <c:v>1072</c:v>
                </c:pt>
                <c:pt idx="627">
                  <c:v>1092</c:v>
                </c:pt>
                <c:pt idx="628">
                  <c:v>1095</c:v>
                </c:pt>
                <c:pt idx="629">
                  <c:v>1100</c:v>
                </c:pt>
                <c:pt idx="630" formatCode="General">
                  <c:v>1112</c:v>
                </c:pt>
                <c:pt idx="631" formatCode="General">
                  <c:v>1112</c:v>
                </c:pt>
                <c:pt idx="632">
                  <c:v>1119</c:v>
                </c:pt>
                <c:pt idx="633">
                  <c:v>1119</c:v>
                </c:pt>
                <c:pt idx="634" formatCode="General">
                  <c:v>1134</c:v>
                </c:pt>
                <c:pt idx="635">
                  <c:v>1143</c:v>
                </c:pt>
                <c:pt idx="636">
                  <c:v>1143</c:v>
                </c:pt>
                <c:pt idx="637">
                  <c:v>1156</c:v>
                </c:pt>
                <c:pt idx="638" formatCode="General">
                  <c:v>1162</c:v>
                </c:pt>
                <c:pt idx="639">
                  <c:v>1167</c:v>
                </c:pt>
                <c:pt idx="640" formatCode="General">
                  <c:v>1168</c:v>
                </c:pt>
                <c:pt idx="641">
                  <c:v>1176</c:v>
                </c:pt>
                <c:pt idx="642" formatCode="General">
                  <c:v>1176</c:v>
                </c:pt>
                <c:pt idx="643">
                  <c:v>1180</c:v>
                </c:pt>
                <c:pt idx="644" formatCode="General">
                  <c:v>1183</c:v>
                </c:pt>
                <c:pt idx="645">
                  <c:v>1184</c:v>
                </c:pt>
                <c:pt idx="646">
                  <c:v>1197</c:v>
                </c:pt>
                <c:pt idx="647">
                  <c:v>1197</c:v>
                </c:pt>
                <c:pt idx="648">
                  <c:v>1197</c:v>
                </c:pt>
                <c:pt idx="649">
                  <c:v>1201</c:v>
                </c:pt>
                <c:pt idx="650">
                  <c:v>1202</c:v>
                </c:pt>
                <c:pt idx="651">
                  <c:v>1203</c:v>
                </c:pt>
                <c:pt idx="652">
                  <c:v>1203</c:v>
                </c:pt>
                <c:pt idx="653">
                  <c:v>1210</c:v>
                </c:pt>
                <c:pt idx="654">
                  <c:v>1210</c:v>
                </c:pt>
                <c:pt idx="655">
                  <c:v>1215</c:v>
                </c:pt>
                <c:pt idx="656">
                  <c:v>1215</c:v>
                </c:pt>
                <c:pt idx="657">
                  <c:v>1217</c:v>
                </c:pt>
                <c:pt idx="658">
                  <c:v>1219</c:v>
                </c:pt>
                <c:pt idx="659">
                  <c:v>1226</c:v>
                </c:pt>
                <c:pt idx="660">
                  <c:v>1228</c:v>
                </c:pt>
                <c:pt idx="661">
                  <c:v>1232</c:v>
                </c:pt>
                <c:pt idx="662">
                  <c:v>1245</c:v>
                </c:pt>
                <c:pt idx="663">
                  <c:v>1247</c:v>
                </c:pt>
                <c:pt idx="664">
                  <c:v>1247</c:v>
                </c:pt>
                <c:pt idx="665">
                  <c:v>1247</c:v>
                </c:pt>
                <c:pt idx="666">
                  <c:v>1247</c:v>
                </c:pt>
                <c:pt idx="667">
                  <c:v>1247</c:v>
                </c:pt>
                <c:pt idx="668">
                  <c:v>1247</c:v>
                </c:pt>
                <c:pt idx="669">
                  <c:v>1258</c:v>
                </c:pt>
                <c:pt idx="670">
                  <c:v>1258</c:v>
                </c:pt>
                <c:pt idx="671">
                  <c:v>1258</c:v>
                </c:pt>
                <c:pt idx="672">
                  <c:v>1259</c:v>
                </c:pt>
                <c:pt idx="673">
                  <c:v>1280</c:v>
                </c:pt>
                <c:pt idx="674">
                  <c:v>1284</c:v>
                </c:pt>
                <c:pt idx="675">
                  <c:v>1284</c:v>
                </c:pt>
                <c:pt idx="676">
                  <c:v>1287</c:v>
                </c:pt>
                <c:pt idx="677">
                  <c:v>1287</c:v>
                </c:pt>
                <c:pt idx="678">
                  <c:v>1293</c:v>
                </c:pt>
                <c:pt idx="679">
                  <c:v>1295</c:v>
                </c:pt>
                <c:pt idx="680">
                  <c:v>1295</c:v>
                </c:pt>
                <c:pt idx="681">
                  <c:v>1296</c:v>
                </c:pt>
                <c:pt idx="682">
                  <c:v>1307</c:v>
                </c:pt>
                <c:pt idx="683">
                  <c:v>1308</c:v>
                </c:pt>
                <c:pt idx="684" formatCode="General">
                  <c:v>1309</c:v>
                </c:pt>
                <c:pt idx="685">
                  <c:v>1310</c:v>
                </c:pt>
                <c:pt idx="686" formatCode="General">
                  <c:v>1315</c:v>
                </c:pt>
                <c:pt idx="687" formatCode="General">
                  <c:v>1324</c:v>
                </c:pt>
                <c:pt idx="688">
                  <c:v>1329</c:v>
                </c:pt>
                <c:pt idx="689">
                  <c:v>1329</c:v>
                </c:pt>
                <c:pt idx="690">
                  <c:v>1344</c:v>
                </c:pt>
                <c:pt idx="691">
                  <c:v>1359</c:v>
                </c:pt>
                <c:pt idx="692" formatCode="General">
                  <c:v>1374</c:v>
                </c:pt>
                <c:pt idx="693">
                  <c:v>1377</c:v>
                </c:pt>
                <c:pt idx="694">
                  <c:v>1377</c:v>
                </c:pt>
                <c:pt idx="695" formatCode="General">
                  <c:v>1379</c:v>
                </c:pt>
                <c:pt idx="696" formatCode="General">
                  <c:v>1402</c:v>
                </c:pt>
                <c:pt idx="697">
                  <c:v>1404</c:v>
                </c:pt>
                <c:pt idx="698">
                  <c:v>1414</c:v>
                </c:pt>
                <c:pt idx="699">
                  <c:v>1414</c:v>
                </c:pt>
                <c:pt idx="700">
                  <c:v>1423</c:v>
                </c:pt>
                <c:pt idx="701">
                  <c:v>1426</c:v>
                </c:pt>
                <c:pt idx="702" formatCode="General">
                  <c:v>1435</c:v>
                </c:pt>
                <c:pt idx="703" formatCode="General">
                  <c:v>1512</c:v>
                </c:pt>
                <c:pt idx="704">
                  <c:v>1514</c:v>
                </c:pt>
                <c:pt idx="705" formatCode="General">
                  <c:v>1520</c:v>
                </c:pt>
                <c:pt idx="706">
                  <c:v>1550</c:v>
                </c:pt>
                <c:pt idx="707">
                  <c:v>1554</c:v>
                </c:pt>
                <c:pt idx="708">
                  <c:v>1579</c:v>
                </c:pt>
                <c:pt idx="709">
                  <c:v>1588</c:v>
                </c:pt>
                <c:pt idx="710">
                  <c:v>1616</c:v>
                </c:pt>
                <c:pt idx="711">
                  <c:v>1665</c:v>
                </c:pt>
                <c:pt idx="712">
                  <c:v>1666</c:v>
                </c:pt>
                <c:pt idx="713">
                  <c:v>1666</c:v>
                </c:pt>
                <c:pt idx="714">
                  <c:v>1702</c:v>
                </c:pt>
                <c:pt idx="715">
                  <c:v>1756</c:v>
                </c:pt>
                <c:pt idx="716">
                  <c:v>1760</c:v>
                </c:pt>
                <c:pt idx="717">
                  <c:v>1775</c:v>
                </c:pt>
                <c:pt idx="718" formatCode="General">
                  <c:v>1820</c:v>
                </c:pt>
                <c:pt idx="719">
                  <c:v>1825</c:v>
                </c:pt>
                <c:pt idx="720">
                  <c:v>1826</c:v>
                </c:pt>
                <c:pt idx="721">
                  <c:v>1848</c:v>
                </c:pt>
                <c:pt idx="722">
                  <c:v>1897</c:v>
                </c:pt>
                <c:pt idx="723">
                  <c:v>1897</c:v>
                </c:pt>
                <c:pt idx="724">
                  <c:v>1911</c:v>
                </c:pt>
                <c:pt idx="725">
                  <c:v>1915</c:v>
                </c:pt>
                <c:pt idx="726">
                  <c:v>1937</c:v>
                </c:pt>
                <c:pt idx="727">
                  <c:v>1990</c:v>
                </c:pt>
                <c:pt idx="728">
                  <c:v>2024</c:v>
                </c:pt>
                <c:pt idx="729">
                  <c:v>2038</c:v>
                </c:pt>
                <c:pt idx="730">
                  <c:v>2173</c:v>
                </c:pt>
                <c:pt idx="731">
                  <c:v>2206</c:v>
                </c:pt>
                <c:pt idx="732">
                  <c:v>2226</c:v>
                </c:pt>
                <c:pt idx="733">
                  <c:v>2240</c:v>
                </c:pt>
                <c:pt idx="734">
                  <c:v>2258</c:v>
                </c:pt>
                <c:pt idx="735">
                  <c:v>2299</c:v>
                </c:pt>
                <c:pt idx="736">
                  <c:v>2300</c:v>
                </c:pt>
                <c:pt idx="737">
                  <c:v>2323</c:v>
                </c:pt>
                <c:pt idx="738">
                  <c:v>2435</c:v>
                </c:pt>
                <c:pt idx="739">
                  <c:v>2698</c:v>
                </c:pt>
                <c:pt idx="740" formatCode="General">
                  <c:v>3100</c:v>
                </c:pt>
                <c:pt idx="741">
                  <c:v>3290</c:v>
                </c:pt>
                <c:pt idx="742">
                  <c:v>3424</c:v>
                </c:pt>
                <c:pt idx="743">
                  <c:v>3727</c:v>
                </c:pt>
                <c:pt idx="744">
                  <c:v>3727</c:v>
                </c:pt>
                <c:pt idx="745">
                  <c:v>4804</c:v>
                </c:pt>
              </c:numCache>
            </c:numRef>
          </c:xVal>
          <c:yVal>
            <c:numRef>
              <c:f>'Весь период'!$X$3:$X$748</c:f>
              <c:numCache>
                <c:formatCode>General</c:formatCode>
                <c:ptCount val="746"/>
                <c:pt idx="0">
                  <c:v>0.99865951742627346</c:v>
                </c:pt>
                <c:pt idx="1">
                  <c:v>0.99731903485254692</c:v>
                </c:pt>
                <c:pt idx="2">
                  <c:v>0.99597855227882037</c:v>
                </c:pt>
                <c:pt idx="3">
                  <c:v>0.99463806970509383</c:v>
                </c:pt>
                <c:pt idx="4">
                  <c:v>0.99329758713136729</c:v>
                </c:pt>
                <c:pt idx="5">
                  <c:v>0.99195710455764075</c:v>
                </c:pt>
                <c:pt idx="6">
                  <c:v>0.9906166219839142</c:v>
                </c:pt>
                <c:pt idx="7">
                  <c:v>0.98927613941018766</c:v>
                </c:pt>
                <c:pt idx="8">
                  <c:v>0.98793565683646112</c:v>
                </c:pt>
                <c:pt idx="9">
                  <c:v>0.98659517426273458</c:v>
                </c:pt>
                <c:pt idx="10">
                  <c:v>0.98525469168900803</c:v>
                </c:pt>
                <c:pt idx="11">
                  <c:v>0.98391420911528149</c:v>
                </c:pt>
                <c:pt idx="12">
                  <c:v>0.98257372654155495</c:v>
                </c:pt>
                <c:pt idx="13">
                  <c:v>0.98123324396782841</c:v>
                </c:pt>
                <c:pt idx="14">
                  <c:v>0.97989276139410186</c:v>
                </c:pt>
                <c:pt idx="15">
                  <c:v>0.97855227882037532</c:v>
                </c:pt>
                <c:pt idx="16">
                  <c:v>0.97721179624664878</c:v>
                </c:pt>
                <c:pt idx="17">
                  <c:v>0.97587131367292224</c:v>
                </c:pt>
                <c:pt idx="18">
                  <c:v>0.97453083109919569</c:v>
                </c:pt>
                <c:pt idx="19">
                  <c:v>0.97319034852546915</c:v>
                </c:pt>
                <c:pt idx="20">
                  <c:v>0.97184986595174261</c:v>
                </c:pt>
                <c:pt idx="21">
                  <c:v>0.97050938337801607</c:v>
                </c:pt>
                <c:pt idx="22">
                  <c:v>0.96916890080428952</c:v>
                </c:pt>
                <c:pt idx="23">
                  <c:v>0.96782841823056298</c:v>
                </c:pt>
                <c:pt idx="24">
                  <c:v>0.96648793565683644</c:v>
                </c:pt>
                <c:pt idx="25">
                  <c:v>0.9651474530831099</c:v>
                </c:pt>
                <c:pt idx="26">
                  <c:v>0.96380697050938335</c:v>
                </c:pt>
                <c:pt idx="27">
                  <c:v>0.96246648793565681</c:v>
                </c:pt>
                <c:pt idx="28">
                  <c:v>0.96112600536193027</c:v>
                </c:pt>
                <c:pt idx="29">
                  <c:v>0.95978552278820373</c:v>
                </c:pt>
                <c:pt idx="30">
                  <c:v>0.95844504021447718</c:v>
                </c:pt>
                <c:pt idx="31">
                  <c:v>0.95710455764075064</c:v>
                </c:pt>
                <c:pt idx="32">
                  <c:v>0.9557640750670241</c:v>
                </c:pt>
                <c:pt idx="33">
                  <c:v>0.95442359249329756</c:v>
                </c:pt>
                <c:pt idx="34">
                  <c:v>0.95308310991957101</c:v>
                </c:pt>
                <c:pt idx="35">
                  <c:v>0.95174262734584447</c:v>
                </c:pt>
                <c:pt idx="36">
                  <c:v>0.95040214477211793</c:v>
                </c:pt>
                <c:pt idx="37">
                  <c:v>0.94906166219839139</c:v>
                </c:pt>
                <c:pt idx="38">
                  <c:v>0.94772117962466484</c:v>
                </c:pt>
                <c:pt idx="39">
                  <c:v>0.9463806970509383</c:v>
                </c:pt>
                <c:pt idx="40">
                  <c:v>0.94504021447721176</c:v>
                </c:pt>
                <c:pt idx="41">
                  <c:v>0.94369973190348522</c:v>
                </c:pt>
                <c:pt idx="42">
                  <c:v>0.94235924932975867</c:v>
                </c:pt>
                <c:pt idx="43">
                  <c:v>0.94101876675603213</c:v>
                </c:pt>
                <c:pt idx="44">
                  <c:v>0.93967828418230559</c:v>
                </c:pt>
                <c:pt idx="45">
                  <c:v>0.93833780160857905</c:v>
                </c:pt>
                <c:pt idx="46">
                  <c:v>0.9369973190348525</c:v>
                </c:pt>
                <c:pt idx="47">
                  <c:v>0.93565683646112596</c:v>
                </c:pt>
                <c:pt idx="48">
                  <c:v>0.93431635388739942</c:v>
                </c:pt>
                <c:pt idx="49">
                  <c:v>0.93297587131367288</c:v>
                </c:pt>
                <c:pt idx="50">
                  <c:v>0.93163538873994634</c:v>
                </c:pt>
                <c:pt idx="51">
                  <c:v>0.93029490616621979</c:v>
                </c:pt>
                <c:pt idx="52">
                  <c:v>0.92895442359249325</c:v>
                </c:pt>
                <c:pt idx="53">
                  <c:v>0.92761394101876671</c:v>
                </c:pt>
                <c:pt idx="54">
                  <c:v>0.92627345844504028</c:v>
                </c:pt>
                <c:pt idx="55">
                  <c:v>0.92493297587131362</c:v>
                </c:pt>
                <c:pt idx="56">
                  <c:v>0.92359249329758719</c:v>
                </c:pt>
                <c:pt idx="57">
                  <c:v>0.92225201072386054</c:v>
                </c:pt>
                <c:pt idx="58">
                  <c:v>0.92091152815013411</c:v>
                </c:pt>
                <c:pt idx="59">
                  <c:v>0.91957104557640745</c:v>
                </c:pt>
                <c:pt idx="60">
                  <c:v>0.91823056300268102</c:v>
                </c:pt>
                <c:pt idx="61">
                  <c:v>0.91689008042895437</c:v>
                </c:pt>
                <c:pt idx="62">
                  <c:v>0.91554959785522794</c:v>
                </c:pt>
                <c:pt idx="63">
                  <c:v>0.91420911528150128</c:v>
                </c:pt>
                <c:pt idx="64">
                  <c:v>0.91286863270777485</c:v>
                </c:pt>
                <c:pt idx="65">
                  <c:v>0.9115281501340482</c:v>
                </c:pt>
                <c:pt idx="66">
                  <c:v>0.91018766756032177</c:v>
                </c:pt>
                <c:pt idx="67">
                  <c:v>0.90884718498659511</c:v>
                </c:pt>
                <c:pt idx="68">
                  <c:v>0.90750670241286868</c:v>
                </c:pt>
                <c:pt idx="69">
                  <c:v>0.90616621983914214</c:v>
                </c:pt>
                <c:pt idx="70">
                  <c:v>0.9048257372654156</c:v>
                </c:pt>
                <c:pt idx="71">
                  <c:v>0.90348525469168905</c:v>
                </c:pt>
                <c:pt idx="72">
                  <c:v>0.90214477211796251</c:v>
                </c:pt>
                <c:pt idx="73">
                  <c:v>0.90080428954423597</c:v>
                </c:pt>
                <c:pt idx="74">
                  <c:v>0.89946380697050943</c:v>
                </c:pt>
                <c:pt idx="75">
                  <c:v>0.89812332439678288</c:v>
                </c:pt>
                <c:pt idx="76">
                  <c:v>0.89678284182305634</c:v>
                </c:pt>
                <c:pt idx="77">
                  <c:v>0.8954423592493298</c:v>
                </c:pt>
                <c:pt idx="78">
                  <c:v>0.89410187667560326</c:v>
                </c:pt>
                <c:pt idx="79">
                  <c:v>0.89276139410187672</c:v>
                </c:pt>
                <c:pt idx="80">
                  <c:v>0.89142091152815017</c:v>
                </c:pt>
                <c:pt idx="81">
                  <c:v>0.89008042895442363</c:v>
                </c:pt>
                <c:pt idx="82">
                  <c:v>0.88873994638069709</c:v>
                </c:pt>
                <c:pt idx="83">
                  <c:v>0.88739946380697055</c:v>
                </c:pt>
                <c:pt idx="84">
                  <c:v>0.886058981233244</c:v>
                </c:pt>
                <c:pt idx="85">
                  <c:v>0.88471849865951746</c:v>
                </c:pt>
                <c:pt idx="86">
                  <c:v>0.88337801608579092</c:v>
                </c:pt>
                <c:pt idx="87">
                  <c:v>0.88203753351206438</c:v>
                </c:pt>
                <c:pt idx="88">
                  <c:v>0.88069705093833783</c:v>
                </c:pt>
                <c:pt idx="89">
                  <c:v>0.87935656836461129</c:v>
                </c:pt>
                <c:pt idx="90">
                  <c:v>0.87801608579088475</c:v>
                </c:pt>
                <c:pt idx="91">
                  <c:v>0.87667560321715821</c:v>
                </c:pt>
                <c:pt idx="92">
                  <c:v>0.87533512064343166</c:v>
                </c:pt>
                <c:pt idx="93">
                  <c:v>0.87399463806970512</c:v>
                </c:pt>
                <c:pt idx="94">
                  <c:v>0.87265415549597858</c:v>
                </c:pt>
                <c:pt idx="95">
                  <c:v>0.87131367292225204</c:v>
                </c:pt>
                <c:pt idx="96">
                  <c:v>0.86997319034852549</c:v>
                </c:pt>
                <c:pt idx="97">
                  <c:v>0.86863270777479895</c:v>
                </c:pt>
                <c:pt idx="98">
                  <c:v>0.86729222520107241</c:v>
                </c:pt>
                <c:pt idx="99">
                  <c:v>0.86595174262734587</c:v>
                </c:pt>
                <c:pt idx="100">
                  <c:v>0.86461126005361932</c:v>
                </c:pt>
                <c:pt idx="101">
                  <c:v>0.86327077747989278</c:v>
                </c:pt>
                <c:pt idx="102">
                  <c:v>0.86193029490616624</c:v>
                </c:pt>
                <c:pt idx="103">
                  <c:v>0.8605898123324397</c:v>
                </c:pt>
                <c:pt idx="104">
                  <c:v>0.85924932975871315</c:v>
                </c:pt>
                <c:pt idx="105">
                  <c:v>0.85790884718498661</c:v>
                </c:pt>
                <c:pt idx="106">
                  <c:v>0.85656836461126007</c:v>
                </c:pt>
                <c:pt idx="107">
                  <c:v>0.85522788203753353</c:v>
                </c:pt>
                <c:pt idx="108">
                  <c:v>0.85388739946380698</c:v>
                </c:pt>
                <c:pt idx="109">
                  <c:v>0.85254691689008044</c:v>
                </c:pt>
                <c:pt idx="110">
                  <c:v>0.8512064343163539</c:v>
                </c:pt>
                <c:pt idx="111">
                  <c:v>0.84986595174262736</c:v>
                </c:pt>
                <c:pt idx="112">
                  <c:v>0.84852546916890081</c:v>
                </c:pt>
                <c:pt idx="113">
                  <c:v>0.84718498659517427</c:v>
                </c:pt>
                <c:pt idx="114">
                  <c:v>0.84584450402144773</c:v>
                </c:pt>
                <c:pt idx="115">
                  <c:v>0.84450402144772119</c:v>
                </c:pt>
                <c:pt idx="116">
                  <c:v>0.84316353887399464</c:v>
                </c:pt>
                <c:pt idx="117">
                  <c:v>0.8418230563002681</c:v>
                </c:pt>
                <c:pt idx="118">
                  <c:v>0.84048257372654156</c:v>
                </c:pt>
                <c:pt idx="119">
                  <c:v>0.83914209115281502</c:v>
                </c:pt>
                <c:pt idx="120">
                  <c:v>0.83780160857908847</c:v>
                </c:pt>
                <c:pt idx="121">
                  <c:v>0.83646112600536193</c:v>
                </c:pt>
                <c:pt idx="122">
                  <c:v>0.83512064343163539</c:v>
                </c:pt>
                <c:pt idx="123">
                  <c:v>0.83378016085790885</c:v>
                </c:pt>
                <c:pt idx="124">
                  <c:v>0.83243967828418231</c:v>
                </c:pt>
                <c:pt idx="125">
                  <c:v>0.83109919571045576</c:v>
                </c:pt>
                <c:pt idx="126">
                  <c:v>0.82975871313672922</c:v>
                </c:pt>
                <c:pt idx="127">
                  <c:v>0.82841823056300268</c:v>
                </c:pt>
                <c:pt idx="128">
                  <c:v>0.82707774798927614</c:v>
                </c:pt>
                <c:pt idx="129">
                  <c:v>0.82573726541554959</c:v>
                </c:pt>
                <c:pt idx="130">
                  <c:v>0.82439678284182305</c:v>
                </c:pt>
                <c:pt idx="131">
                  <c:v>0.82305630026809651</c:v>
                </c:pt>
                <c:pt idx="132">
                  <c:v>0.82171581769436997</c:v>
                </c:pt>
                <c:pt idx="133">
                  <c:v>0.82037533512064342</c:v>
                </c:pt>
                <c:pt idx="134">
                  <c:v>0.81903485254691688</c:v>
                </c:pt>
                <c:pt idx="135">
                  <c:v>0.81769436997319034</c:v>
                </c:pt>
                <c:pt idx="136">
                  <c:v>0.8163538873994638</c:v>
                </c:pt>
                <c:pt idx="137">
                  <c:v>0.81501340482573725</c:v>
                </c:pt>
                <c:pt idx="138">
                  <c:v>0.81367292225201071</c:v>
                </c:pt>
                <c:pt idx="139">
                  <c:v>0.81233243967828417</c:v>
                </c:pt>
                <c:pt idx="140">
                  <c:v>0.81099195710455763</c:v>
                </c:pt>
                <c:pt idx="141">
                  <c:v>0.80965147453083108</c:v>
                </c:pt>
                <c:pt idx="142">
                  <c:v>0.80831099195710454</c:v>
                </c:pt>
                <c:pt idx="143">
                  <c:v>0.806970509383378</c:v>
                </c:pt>
                <c:pt idx="144">
                  <c:v>0.80563002680965146</c:v>
                </c:pt>
                <c:pt idx="145">
                  <c:v>0.80428954423592491</c:v>
                </c:pt>
                <c:pt idx="146">
                  <c:v>0.80294906166219837</c:v>
                </c:pt>
                <c:pt idx="147">
                  <c:v>0.80160857908847183</c:v>
                </c:pt>
                <c:pt idx="148">
                  <c:v>0.80026809651474529</c:v>
                </c:pt>
                <c:pt idx="149">
                  <c:v>0.79892761394101874</c:v>
                </c:pt>
                <c:pt idx="150">
                  <c:v>0.7975871313672922</c:v>
                </c:pt>
                <c:pt idx="151">
                  <c:v>0.79624664879356566</c:v>
                </c:pt>
                <c:pt idx="152">
                  <c:v>0.79490616621983912</c:v>
                </c:pt>
                <c:pt idx="153">
                  <c:v>0.79356568364611257</c:v>
                </c:pt>
                <c:pt idx="154">
                  <c:v>0.79222520107238603</c:v>
                </c:pt>
                <c:pt idx="155">
                  <c:v>0.79088471849865949</c:v>
                </c:pt>
                <c:pt idx="156">
                  <c:v>0.78954423592493295</c:v>
                </c:pt>
                <c:pt idx="157">
                  <c:v>0.7882037533512064</c:v>
                </c:pt>
                <c:pt idx="158">
                  <c:v>0.78686327077747986</c:v>
                </c:pt>
                <c:pt idx="159">
                  <c:v>0.78552278820375332</c:v>
                </c:pt>
                <c:pt idx="160">
                  <c:v>0.78418230563002678</c:v>
                </c:pt>
                <c:pt idx="161">
                  <c:v>0.78284182305630023</c:v>
                </c:pt>
                <c:pt idx="162">
                  <c:v>0.78150134048257369</c:v>
                </c:pt>
                <c:pt idx="163">
                  <c:v>0.78016085790884715</c:v>
                </c:pt>
                <c:pt idx="164">
                  <c:v>0.77882037533512061</c:v>
                </c:pt>
                <c:pt idx="165">
                  <c:v>0.77747989276139406</c:v>
                </c:pt>
                <c:pt idx="166">
                  <c:v>0.77613941018766752</c:v>
                </c:pt>
                <c:pt idx="167">
                  <c:v>0.77479892761394098</c:v>
                </c:pt>
                <c:pt idx="168">
                  <c:v>0.77345844504021444</c:v>
                </c:pt>
                <c:pt idx="169">
                  <c:v>0.77211796246648789</c:v>
                </c:pt>
                <c:pt idx="170">
                  <c:v>0.77077747989276135</c:v>
                </c:pt>
                <c:pt idx="171">
                  <c:v>0.76943699731903492</c:v>
                </c:pt>
                <c:pt idx="172">
                  <c:v>0.76809651474530827</c:v>
                </c:pt>
                <c:pt idx="173">
                  <c:v>0.76675603217158184</c:v>
                </c:pt>
                <c:pt idx="174">
                  <c:v>0.76541554959785518</c:v>
                </c:pt>
                <c:pt idx="175">
                  <c:v>0.76407506702412875</c:v>
                </c:pt>
                <c:pt idx="176">
                  <c:v>0.7627345844504021</c:v>
                </c:pt>
                <c:pt idx="177">
                  <c:v>0.76139410187667567</c:v>
                </c:pt>
                <c:pt idx="178">
                  <c:v>0.76005361930294901</c:v>
                </c:pt>
                <c:pt idx="179">
                  <c:v>0.75871313672922258</c:v>
                </c:pt>
                <c:pt idx="180">
                  <c:v>0.75737265415549593</c:v>
                </c:pt>
                <c:pt idx="181">
                  <c:v>0.7560321715817695</c:v>
                </c:pt>
                <c:pt idx="182">
                  <c:v>0.75469168900804284</c:v>
                </c:pt>
                <c:pt idx="183">
                  <c:v>0.75335120643431641</c:v>
                </c:pt>
                <c:pt idx="184">
                  <c:v>0.75201072386058976</c:v>
                </c:pt>
                <c:pt idx="185">
                  <c:v>0.75067024128686333</c:v>
                </c:pt>
                <c:pt idx="186">
                  <c:v>0.74932975871313667</c:v>
                </c:pt>
                <c:pt idx="187">
                  <c:v>0.74798927613941024</c:v>
                </c:pt>
                <c:pt idx="188">
                  <c:v>0.74664879356568359</c:v>
                </c:pt>
                <c:pt idx="189">
                  <c:v>0.74530831099195716</c:v>
                </c:pt>
                <c:pt idx="190">
                  <c:v>0.7439678284182305</c:v>
                </c:pt>
                <c:pt idx="191">
                  <c:v>0.74262734584450407</c:v>
                </c:pt>
                <c:pt idx="192">
                  <c:v>0.74128686327077742</c:v>
                </c:pt>
                <c:pt idx="193">
                  <c:v>0.73994638069705099</c:v>
                </c:pt>
                <c:pt idx="194">
                  <c:v>0.73860589812332433</c:v>
                </c:pt>
                <c:pt idx="195">
                  <c:v>0.7372654155495979</c:v>
                </c:pt>
                <c:pt idx="196">
                  <c:v>0.73592493297587125</c:v>
                </c:pt>
                <c:pt idx="197">
                  <c:v>0.73458445040214482</c:v>
                </c:pt>
                <c:pt idx="198">
                  <c:v>0.73324396782841816</c:v>
                </c:pt>
                <c:pt idx="199">
                  <c:v>0.73190348525469173</c:v>
                </c:pt>
                <c:pt idx="200">
                  <c:v>0.73056300268096508</c:v>
                </c:pt>
                <c:pt idx="201">
                  <c:v>0.72922252010723865</c:v>
                </c:pt>
                <c:pt idx="202">
                  <c:v>0.72788203753351199</c:v>
                </c:pt>
                <c:pt idx="203">
                  <c:v>0.72654155495978556</c:v>
                </c:pt>
                <c:pt idx="204">
                  <c:v>0.72520107238605891</c:v>
                </c:pt>
                <c:pt idx="205">
                  <c:v>0.72386058981233248</c:v>
                </c:pt>
                <c:pt idx="206">
                  <c:v>0.72252010723860582</c:v>
                </c:pt>
                <c:pt idx="207">
                  <c:v>0.72117962466487939</c:v>
                </c:pt>
                <c:pt idx="208">
                  <c:v>0.71983914209115274</c:v>
                </c:pt>
                <c:pt idx="209">
                  <c:v>0.71849865951742631</c:v>
                </c:pt>
                <c:pt idx="210">
                  <c:v>0.71715817694369965</c:v>
                </c:pt>
                <c:pt idx="211">
                  <c:v>0.71581769436997322</c:v>
                </c:pt>
                <c:pt idx="212">
                  <c:v>0.71447721179624657</c:v>
                </c:pt>
                <c:pt idx="213">
                  <c:v>0.71313672922252014</c:v>
                </c:pt>
                <c:pt idx="214">
                  <c:v>0.71179624664879348</c:v>
                </c:pt>
                <c:pt idx="215">
                  <c:v>0.71045576407506705</c:v>
                </c:pt>
                <c:pt idx="216">
                  <c:v>0.7091152815013404</c:v>
                </c:pt>
                <c:pt idx="217">
                  <c:v>0.70777479892761397</c:v>
                </c:pt>
                <c:pt idx="218">
                  <c:v>0.70643431635388743</c:v>
                </c:pt>
                <c:pt idx="219">
                  <c:v>0.70509383378016088</c:v>
                </c:pt>
                <c:pt idx="220">
                  <c:v>0.70375335120643434</c:v>
                </c:pt>
                <c:pt idx="221">
                  <c:v>0.7024128686327078</c:v>
                </c:pt>
                <c:pt idx="222">
                  <c:v>0.70107238605898126</c:v>
                </c:pt>
                <c:pt idx="223">
                  <c:v>0.69973190348525471</c:v>
                </c:pt>
                <c:pt idx="224">
                  <c:v>0.69839142091152817</c:v>
                </c:pt>
                <c:pt idx="225">
                  <c:v>0.69705093833780163</c:v>
                </c:pt>
                <c:pt idx="226">
                  <c:v>0.69571045576407509</c:v>
                </c:pt>
                <c:pt idx="227">
                  <c:v>0.69436997319034854</c:v>
                </c:pt>
                <c:pt idx="228">
                  <c:v>0.693029490616622</c:v>
                </c:pt>
                <c:pt idx="229">
                  <c:v>0.69168900804289546</c:v>
                </c:pt>
                <c:pt idx="230">
                  <c:v>0.69034852546916892</c:v>
                </c:pt>
                <c:pt idx="231">
                  <c:v>0.68900804289544237</c:v>
                </c:pt>
                <c:pt idx="232">
                  <c:v>0.68766756032171583</c:v>
                </c:pt>
                <c:pt idx="233">
                  <c:v>0.68632707774798929</c:v>
                </c:pt>
                <c:pt idx="234">
                  <c:v>0.68498659517426275</c:v>
                </c:pt>
                <c:pt idx="235">
                  <c:v>0.6836461126005362</c:v>
                </c:pt>
                <c:pt idx="236">
                  <c:v>0.68230563002680966</c:v>
                </c:pt>
                <c:pt idx="237">
                  <c:v>0.68096514745308312</c:v>
                </c:pt>
                <c:pt idx="238">
                  <c:v>0.67962466487935658</c:v>
                </c:pt>
                <c:pt idx="239">
                  <c:v>0.67828418230563003</c:v>
                </c:pt>
                <c:pt idx="240">
                  <c:v>0.67694369973190349</c:v>
                </c:pt>
                <c:pt idx="241">
                  <c:v>0.67560321715817695</c:v>
                </c:pt>
                <c:pt idx="242">
                  <c:v>0.67426273458445041</c:v>
                </c:pt>
                <c:pt idx="243">
                  <c:v>0.67292225201072386</c:v>
                </c:pt>
                <c:pt idx="244">
                  <c:v>0.67158176943699732</c:v>
                </c:pt>
                <c:pt idx="245">
                  <c:v>0.67024128686327078</c:v>
                </c:pt>
                <c:pt idx="246">
                  <c:v>0.66890080428954424</c:v>
                </c:pt>
                <c:pt idx="247">
                  <c:v>0.66756032171581769</c:v>
                </c:pt>
                <c:pt idx="248">
                  <c:v>0.66621983914209115</c:v>
                </c:pt>
                <c:pt idx="249">
                  <c:v>0.66487935656836461</c:v>
                </c:pt>
                <c:pt idx="250">
                  <c:v>0.66353887399463807</c:v>
                </c:pt>
                <c:pt idx="251">
                  <c:v>0.66219839142091153</c:v>
                </c:pt>
                <c:pt idx="252">
                  <c:v>0.66085790884718498</c:v>
                </c:pt>
                <c:pt idx="253">
                  <c:v>0.65951742627345844</c:v>
                </c:pt>
                <c:pt idx="254">
                  <c:v>0.6581769436997319</c:v>
                </c:pt>
                <c:pt idx="255">
                  <c:v>0.65683646112600536</c:v>
                </c:pt>
                <c:pt idx="256">
                  <c:v>0.65549597855227881</c:v>
                </c:pt>
                <c:pt idx="257">
                  <c:v>0.65415549597855227</c:v>
                </c:pt>
                <c:pt idx="258">
                  <c:v>0.65281501340482573</c:v>
                </c:pt>
                <c:pt idx="259">
                  <c:v>0.65147453083109919</c:v>
                </c:pt>
                <c:pt idx="260">
                  <c:v>0.65013404825737264</c:v>
                </c:pt>
                <c:pt idx="261">
                  <c:v>0.6487935656836461</c:v>
                </c:pt>
                <c:pt idx="262">
                  <c:v>0.64745308310991956</c:v>
                </c:pt>
                <c:pt idx="263">
                  <c:v>0.64611260053619302</c:v>
                </c:pt>
                <c:pt idx="264">
                  <c:v>0.64477211796246647</c:v>
                </c:pt>
                <c:pt idx="265">
                  <c:v>0.64343163538873993</c:v>
                </c:pt>
                <c:pt idx="266">
                  <c:v>0.64209115281501339</c:v>
                </c:pt>
                <c:pt idx="267">
                  <c:v>0.64075067024128685</c:v>
                </c:pt>
                <c:pt idx="268">
                  <c:v>0.6394101876675603</c:v>
                </c:pt>
                <c:pt idx="269">
                  <c:v>0.63806970509383376</c:v>
                </c:pt>
                <c:pt idx="270">
                  <c:v>0.63672922252010722</c:v>
                </c:pt>
                <c:pt idx="271">
                  <c:v>0.63538873994638068</c:v>
                </c:pt>
                <c:pt idx="272">
                  <c:v>0.63404825737265413</c:v>
                </c:pt>
                <c:pt idx="273">
                  <c:v>0.63270777479892759</c:v>
                </c:pt>
                <c:pt idx="274">
                  <c:v>0.63136729222520105</c:v>
                </c:pt>
                <c:pt idx="275">
                  <c:v>0.63002680965147451</c:v>
                </c:pt>
                <c:pt idx="276">
                  <c:v>0.62868632707774796</c:v>
                </c:pt>
                <c:pt idx="277">
                  <c:v>0.62734584450402142</c:v>
                </c:pt>
                <c:pt idx="278">
                  <c:v>0.62600536193029488</c:v>
                </c:pt>
                <c:pt idx="279">
                  <c:v>0.62466487935656834</c:v>
                </c:pt>
                <c:pt idx="280">
                  <c:v>0.62332439678284191</c:v>
                </c:pt>
                <c:pt idx="281">
                  <c:v>0.62198391420911525</c:v>
                </c:pt>
                <c:pt idx="282">
                  <c:v>0.62064343163538882</c:v>
                </c:pt>
                <c:pt idx="283">
                  <c:v>0.61930294906166217</c:v>
                </c:pt>
                <c:pt idx="284">
                  <c:v>0.61796246648793574</c:v>
                </c:pt>
                <c:pt idx="285">
                  <c:v>0.61662198391420908</c:v>
                </c:pt>
                <c:pt idx="286">
                  <c:v>0.61528150134048265</c:v>
                </c:pt>
                <c:pt idx="287">
                  <c:v>0.613941018766756</c:v>
                </c:pt>
                <c:pt idx="288">
                  <c:v>0.61260053619302957</c:v>
                </c:pt>
                <c:pt idx="289">
                  <c:v>0.61126005361930291</c:v>
                </c:pt>
                <c:pt idx="290">
                  <c:v>0.60991957104557648</c:v>
                </c:pt>
                <c:pt idx="291">
                  <c:v>0.60857908847184983</c:v>
                </c:pt>
                <c:pt idx="292">
                  <c:v>0.6072386058981234</c:v>
                </c:pt>
                <c:pt idx="293">
                  <c:v>0.60589812332439674</c:v>
                </c:pt>
                <c:pt idx="294">
                  <c:v>0.60455764075067031</c:v>
                </c:pt>
                <c:pt idx="295">
                  <c:v>0.60321715817694366</c:v>
                </c:pt>
                <c:pt idx="296">
                  <c:v>0.60187667560321723</c:v>
                </c:pt>
                <c:pt idx="297">
                  <c:v>0.60053619302949057</c:v>
                </c:pt>
                <c:pt idx="298">
                  <c:v>0.59919571045576414</c:v>
                </c:pt>
                <c:pt idx="299">
                  <c:v>0.59785522788203749</c:v>
                </c:pt>
                <c:pt idx="300">
                  <c:v>0.59651474530831106</c:v>
                </c:pt>
                <c:pt idx="301">
                  <c:v>0.5951742627345844</c:v>
                </c:pt>
                <c:pt idx="302">
                  <c:v>0.59383378016085797</c:v>
                </c:pt>
                <c:pt idx="303">
                  <c:v>0.59249329758713132</c:v>
                </c:pt>
                <c:pt idx="304">
                  <c:v>0.59115281501340489</c:v>
                </c:pt>
                <c:pt idx="305">
                  <c:v>0.58981233243967823</c:v>
                </c:pt>
                <c:pt idx="306">
                  <c:v>0.5884718498659518</c:v>
                </c:pt>
                <c:pt idx="307">
                  <c:v>0.58713136729222515</c:v>
                </c:pt>
                <c:pt idx="308">
                  <c:v>0.58579088471849872</c:v>
                </c:pt>
                <c:pt idx="309">
                  <c:v>0.58445040214477206</c:v>
                </c:pt>
                <c:pt idx="310">
                  <c:v>0.58310991957104563</c:v>
                </c:pt>
                <c:pt idx="311">
                  <c:v>0.58176943699731898</c:v>
                </c:pt>
                <c:pt idx="312">
                  <c:v>0.58042895442359255</c:v>
                </c:pt>
                <c:pt idx="313">
                  <c:v>0.57908847184986589</c:v>
                </c:pt>
                <c:pt idx="314">
                  <c:v>0.57774798927613946</c:v>
                </c:pt>
                <c:pt idx="315">
                  <c:v>0.57640750670241281</c:v>
                </c:pt>
                <c:pt idx="316">
                  <c:v>0.57506702412868638</c:v>
                </c:pt>
                <c:pt idx="317">
                  <c:v>0.57372654155495972</c:v>
                </c:pt>
                <c:pt idx="318">
                  <c:v>0.57238605898123329</c:v>
                </c:pt>
                <c:pt idx="319">
                  <c:v>0.57104557640750664</c:v>
                </c:pt>
                <c:pt idx="320">
                  <c:v>0.56970509383378021</c:v>
                </c:pt>
                <c:pt idx="321">
                  <c:v>0.56836461126005355</c:v>
                </c:pt>
                <c:pt idx="322">
                  <c:v>0.56702412868632712</c:v>
                </c:pt>
                <c:pt idx="323">
                  <c:v>0.56568364611260047</c:v>
                </c:pt>
                <c:pt idx="324">
                  <c:v>0.56434316353887404</c:v>
                </c:pt>
                <c:pt idx="325">
                  <c:v>0.56300268096514738</c:v>
                </c:pt>
                <c:pt idx="326">
                  <c:v>0.56166219839142095</c:v>
                </c:pt>
                <c:pt idx="327">
                  <c:v>0.5603217158176943</c:v>
                </c:pt>
                <c:pt idx="328">
                  <c:v>0.55898123324396787</c:v>
                </c:pt>
                <c:pt idx="329">
                  <c:v>0.55764075067024121</c:v>
                </c:pt>
                <c:pt idx="330">
                  <c:v>0.55630026809651478</c:v>
                </c:pt>
                <c:pt idx="331">
                  <c:v>0.55495978552278813</c:v>
                </c:pt>
                <c:pt idx="332">
                  <c:v>0.5536193029490617</c:v>
                </c:pt>
                <c:pt idx="333">
                  <c:v>0.55227882037533504</c:v>
                </c:pt>
                <c:pt idx="334">
                  <c:v>0.55093833780160861</c:v>
                </c:pt>
                <c:pt idx="335">
                  <c:v>0.54959785522788196</c:v>
                </c:pt>
                <c:pt idx="336">
                  <c:v>0.54825737265415553</c:v>
                </c:pt>
                <c:pt idx="337">
                  <c:v>0.54691689008042887</c:v>
                </c:pt>
                <c:pt idx="338">
                  <c:v>0.54557640750670244</c:v>
                </c:pt>
                <c:pt idx="339">
                  <c:v>0.54423592493297579</c:v>
                </c:pt>
                <c:pt idx="340">
                  <c:v>0.54289544235924936</c:v>
                </c:pt>
                <c:pt idx="341">
                  <c:v>0.54155495978552282</c:v>
                </c:pt>
                <c:pt idx="342">
                  <c:v>0.54021447721179627</c:v>
                </c:pt>
                <c:pt idx="343">
                  <c:v>0.53887399463806973</c:v>
                </c:pt>
                <c:pt idx="344">
                  <c:v>0.53753351206434319</c:v>
                </c:pt>
                <c:pt idx="345">
                  <c:v>0.53619302949061665</c:v>
                </c:pt>
                <c:pt idx="346">
                  <c:v>0.5348525469168901</c:v>
                </c:pt>
                <c:pt idx="347">
                  <c:v>0.53351206434316356</c:v>
                </c:pt>
                <c:pt idx="348">
                  <c:v>0.53217158176943702</c:v>
                </c:pt>
                <c:pt idx="349">
                  <c:v>0.53083109919571048</c:v>
                </c:pt>
                <c:pt idx="350">
                  <c:v>0.52949061662198393</c:v>
                </c:pt>
                <c:pt idx="351">
                  <c:v>0.52815013404825739</c:v>
                </c:pt>
                <c:pt idx="352">
                  <c:v>0.52680965147453085</c:v>
                </c:pt>
                <c:pt idx="353">
                  <c:v>0.52546916890080431</c:v>
                </c:pt>
                <c:pt idx="354">
                  <c:v>0.52412868632707776</c:v>
                </c:pt>
                <c:pt idx="355">
                  <c:v>0.52278820375335122</c:v>
                </c:pt>
                <c:pt idx="356">
                  <c:v>0.52144772117962468</c:v>
                </c:pt>
                <c:pt idx="357">
                  <c:v>0.52010723860589814</c:v>
                </c:pt>
                <c:pt idx="358">
                  <c:v>0.51876675603217159</c:v>
                </c:pt>
                <c:pt idx="359">
                  <c:v>0.51742627345844505</c:v>
                </c:pt>
                <c:pt idx="360">
                  <c:v>0.51608579088471851</c:v>
                </c:pt>
                <c:pt idx="361">
                  <c:v>0.51474530831099197</c:v>
                </c:pt>
                <c:pt idx="362">
                  <c:v>0.51340482573726542</c:v>
                </c:pt>
                <c:pt idx="363">
                  <c:v>0.51206434316353888</c:v>
                </c:pt>
                <c:pt idx="364">
                  <c:v>0.51072386058981234</c:v>
                </c:pt>
                <c:pt idx="365">
                  <c:v>0.5093833780160858</c:v>
                </c:pt>
                <c:pt idx="366">
                  <c:v>0.50804289544235925</c:v>
                </c:pt>
                <c:pt idx="367">
                  <c:v>0.50670241286863271</c:v>
                </c:pt>
                <c:pt idx="368">
                  <c:v>0.50536193029490617</c:v>
                </c:pt>
                <c:pt idx="369">
                  <c:v>0.50402144772117963</c:v>
                </c:pt>
                <c:pt idx="370">
                  <c:v>0.50268096514745308</c:v>
                </c:pt>
                <c:pt idx="371">
                  <c:v>0.50134048257372654</c:v>
                </c:pt>
                <c:pt idx="372">
                  <c:v>0.5</c:v>
                </c:pt>
                <c:pt idx="373">
                  <c:v>0.49865951742627346</c:v>
                </c:pt>
                <c:pt idx="374">
                  <c:v>0.49731903485254692</c:v>
                </c:pt>
                <c:pt idx="375">
                  <c:v>0.49597855227882037</c:v>
                </c:pt>
                <c:pt idx="376">
                  <c:v>0.49463806970509383</c:v>
                </c:pt>
                <c:pt idx="377">
                  <c:v>0.49329758713136729</c:v>
                </c:pt>
                <c:pt idx="378">
                  <c:v>0.49195710455764075</c:v>
                </c:pt>
                <c:pt idx="379">
                  <c:v>0.4906166219839142</c:v>
                </c:pt>
                <c:pt idx="380">
                  <c:v>0.48927613941018766</c:v>
                </c:pt>
                <c:pt idx="381">
                  <c:v>0.48793565683646112</c:v>
                </c:pt>
                <c:pt idx="382">
                  <c:v>0.48659517426273458</c:v>
                </c:pt>
                <c:pt idx="383">
                  <c:v>0.48525469168900803</c:v>
                </c:pt>
                <c:pt idx="384">
                  <c:v>0.48391420911528149</c:v>
                </c:pt>
                <c:pt idx="385">
                  <c:v>0.48257372654155495</c:v>
                </c:pt>
                <c:pt idx="386">
                  <c:v>0.48123324396782841</c:v>
                </c:pt>
                <c:pt idx="387">
                  <c:v>0.47989276139410186</c:v>
                </c:pt>
                <c:pt idx="388">
                  <c:v>0.47855227882037532</c:v>
                </c:pt>
                <c:pt idx="389">
                  <c:v>0.47721179624664878</c:v>
                </c:pt>
                <c:pt idx="390">
                  <c:v>0.47587131367292224</c:v>
                </c:pt>
                <c:pt idx="391">
                  <c:v>0.47453083109919569</c:v>
                </c:pt>
                <c:pt idx="392">
                  <c:v>0.47319034852546915</c:v>
                </c:pt>
                <c:pt idx="393">
                  <c:v>0.47184986595174261</c:v>
                </c:pt>
                <c:pt idx="394">
                  <c:v>0.47050938337801607</c:v>
                </c:pt>
                <c:pt idx="395">
                  <c:v>0.46916890080428952</c:v>
                </c:pt>
                <c:pt idx="396">
                  <c:v>0.46782841823056298</c:v>
                </c:pt>
                <c:pt idx="397">
                  <c:v>0.46648793565683644</c:v>
                </c:pt>
                <c:pt idx="398">
                  <c:v>0.4651474530831099</c:v>
                </c:pt>
                <c:pt idx="399">
                  <c:v>0.46380697050938335</c:v>
                </c:pt>
                <c:pt idx="400">
                  <c:v>0.46246648793565681</c:v>
                </c:pt>
                <c:pt idx="401">
                  <c:v>0.46112600536193027</c:v>
                </c:pt>
                <c:pt idx="402">
                  <c:v>0.45978552278820373</c:v>
                </c:pt>
                <c:pt idx="403">
                  <c:v>0.45844504021447718</c:v>
                </c:pt>
                <c:pt idx="404">
                  <c:v>0.45710455764075064</c:v>
                </c:pt>
                <c:pt idx="405">
                  <c:v>0.4557640750670241</c:v>
                </c:pt>
                <c:pt idx="406">
                  <c:v>0.45442359249329756</c:v>
                </c:pt>
                <c:pt idx="407">
                  <c:v>0.45308310991957101</c:v>
                </c:pt>
                <c:pt idx="408">
                  <c:v>0.45174262734584447</c:v>
                </c:pt>
                <c:pt idx="409">
                  <c:v>0.45040214477211793</c:v>
                </c:pt>
                <c:pt idx="410">
                  <c:v>0.44906166219839139</c:v>
                </c:pt>
                <c:pt idx="411">
                  <c:v>0.44772117962466484</c:v>
                </c:pt>
                <c:pt idx="412">
                  <c:v>0.4463806970509383</c:v>
                </c:pt>
                <c:pt idx="413">
                  <c:v>0.44504021447721176</c:v>
                </c:pt>
                <c:pt idx="414">
                  <c:v>0.44369973190348522</c:v>
                </c:pt>
                <c:pt idx="415">
                  <c:v>0.44235924932975867</c:v>
                </c:pt>
                <c:pt idx="416">
                  <c:v>0.44101876675603213</c:v>
                </c:pt>
                <c:pt idx="417">
                  <c:v>0.43967828418230559</c:v>
                </c:pt>
                <c:pt idx="418">
                  <c:v>0.43833780160857905</c:v>
                </c:pt>
                <c:pt idx="419">
                  <c:v>0.4369973190348525</c:v>
                </c:pt>
                <c:pt idx="420">
                  <c:v>0.43565683646112596</c:v>
                </c:pt>
                <c:pt idx="421">
                  <c:v>0.43431635388739942</c:v>
                </c:pt>
                <c:pt idx="422">
                  <c:v>0.43297587131367288</c:v>
                </c:pt>
                <c:pt idx="423">
                  <c:v>0.43163538873994634</c:v>
                </c:pt>
                <c:pt idx="424">
                  <c:v>0.43029490616621979</c:v>
                </c:pt>
                <c:pt idx="425">
                  <c:v>0.42895442359249325</c:v>
                </c:pt>
                <c:pt idx="426">
                  <c:v>0.42761394101876671</c:v>
                </c:pt>
                <c:pt idx="427">
                  <c:v>0.42627345844504017</c:v>
                </c:pt>
                <c:pt idx="428">
                  <c:v>0.42493297587131362</c:v>
                </c:pt>
                <c:pt idx="429">
                  <c:v>0.42359249329758708</c:v>
                </c:pt>
                <c:pt idx="430">
                  <c:v>0.42225201072386054</c:v>
                </c:pt>
                <c:pt idx="431">
                  <c:v>0.420911528150134</c:v>
                </c:pt>
                <c:pt idx="432">
                  <c:v>0.41957104557640745</c:v>
                </c:pt>
                <c:pt idx="433">
                  <c:v>0.41823056300268091</c:v>
                </c:pt>
                <c:pt idx="434">
                  <c:v>0.41689008042895437</c:v>
                </c:pt>
                <c:pt idx="435">
                  <c:v>0.41554959785522794</c:v>
                </c:pt>
                <c:pt idx="436">
                  <c:v>0.41420911528150139</c:v>
                </c:pt>
                <c:pt idx="437">
                  <c:v>0.41286863270777485</c:v>
                </c:pt>
                <c:pt idx="438">
                  <c:v>0.41152815013404831</c:v>
                </c:pt>
                <c:pt idx="439">
                  <c:v>0.41018766756032177</c:v>
                </c:pt>
                <c:pt idx="440">
                  <c:v>0.40884718498659522</c:v>
                </c:pt>
                <c:pt idx="441">
                  <c:v>0.40750670241286868</c:v>
                </c:pt>
                <c:pt idx="442">
                  <c:v>0.40616621983914214</c:v>
                </c:pt>
                <c:pt idx="443">
                  <c:v>0.4048257372654156</c:v>
                </c:pt>
                <c:pt idx="444">
                  <c:v>0.40348525469168905</c:v>
                </c:pt>
                <c:pt idx="445">
                  <c:v>0.40214477211796251</c:v>
                </c:pt>
                <c:pt idx="446">
                  <c:v>0.40080428954423597</c:v>
                </c:pt>
                <c:pt idx="447">
                  <c:v>0.39946380697050943</c:v>
                </c:pt>
                <c:pt idx="448">
                  <c:v>0.39812332439678288</c:v>
                </c:pt>
                <c:pt idx="449">
                  <c:v>0.39678284182305634</c:v>
                </c:pt>
                <c:pt idx="450">
                  <c:v>0.3954423592493298</c:v>
                </c:pt>
                <c:pt idx="451">
                  <c:v>0.39410187667560326</c:v>
                </c:pt>
                <c:pt idx="452">
                  <c:v>0.39276139410187672</c:v>
                </c:pt>
                <c:pt idx="453">
                  <c:v>0.39142091152815017</c:v>
                </c:pt>
                <c:pt idx="454">
                  <c:v>0.39008042895442363</c:v>
                </c:pt>
                <c:pt idx="455">
                  <c:v>0.38873994638069709</c:v>
                </c:pt>
                <c:pt idx="456">
                  <c:v>0.38739946380697055</c:v>
                </c:pt>
                <c:pt idx="457">
                  <c:v>0.386058981233244</c:v>
                </c:pt>
                <c:pt idx="458">
                  <c:v>0.38471849865951746</c:v>
                </c:pt>
                <c:pt idx="459">
                  <c:v>0.38337801608579092</c:v>
                </c:pt>
                <c:pt idx="460">
                  <c:v>0.38203753351206438</c:v>
                </c:pt>
                <c:pt idx="461">
                  <c:v>0.38069705093833783</c:v>
                </c:pt>
                <c:pt idx="462">
                  <c:v>0.37935656836461129</c:v>
                </c:pt>
                <c:pt idx="463">
                  <c:v>0.37801608579088475</c:v>
                </c:pt>
                <c:pt idx="464">
                  <c:v>0.37667560321715821</c:v>
                </c:pt>
                <c:pt idx="465">
                  <c:v>0.37533512064343166</c:v>
                </c:pt>
                <c:pt idx="466">
                  <c:v>0.37399463806970512</c:v>
                </c:pt>
                <c:pt idx="467">
                  <c:v>0.37265415549597858</c:v>
                </c:pt>
                <c:pt idx="468">
                  <c:v>0.37131367292225204</c:v>
                </c:pt>
                <c:pt idx="469">
                  <c:v>0.36997319034852549</c:v>
                </c:pt>
                <c:pt idx="470">
                  <c:v>0.36863270777479895</c:v>
                </c:pt>
                <c:pt idx="471">
                  <c:v>0.36729222520107241</c:v>
                </c:pt>
                <c:pt idx="472">
                  <c:v>0.36595174262734587</c:v>
                </c:pt>
                <c:pt idx="473">
                  <c:v>0.36461126005361932</c:v>
                </c:pt>
                <c:pt idx="474">
                  <c:v>0.36327077747989278</c:v>
                </c:pt>
                <c:pt idx="475">
                  <c:v>0.36193029490616624</c:v>
                </c:pt>
                <c:pt idx="476">
                  <c:v>0.3605898123324397</c:v>
                </c:pt>
                <c:pt idx="477">
                  <c:v>0.35924932975871315</c:v>
                </c:pt>
                <c:pt idx="478">
                  <c:v>0.35790884718498661</c:v>
                </c:pt>
                <c:pt idx="479">
                  <c:v>0.35656836461126007</c:v>
                </c:pt>
                <c:pt idx="480">
                  <c:v>0.35522788203753353</c:v>
                </c:pt>
                <c:pt idx="481">
                  <c:v>0.35388739946380698</c:v>
                </c:pt>
                <c:pt idx="482">
                  <c:v>0.35254691689008044</c:v>
                </c:pt>
                <c:pt idx="483">
                  <c:v>0.3512064343163539</c:v>
                </c:pt>
                <c:pt idx="484">
                  <c:v>0.34986595174262736</c:v>
                </c:pt>
                <c:pt idx="485">
                  <c:v>0.34852546916890081</c:v>
                </c:pt>
                <c:pt idx="486">
                  <c:v>0.34718498659517427</c:v>
                </c:pt>
                <c:pt idx="487">
                  <c:v>0.34584450402144773</c:v>
                </c:pt>
                <c:pt idx="488">
                  <c:v>0.34450402144772119</c:v>
                </c:pt>
                <c:pt idx="489">
                  <c:v>0.34316353887399464</c:v>
                </c:pt>
                <c:pt idx="490">
                  <c:v>0.3418230563002681</c:v>
                </c:pt>
                <c:pt idx="491">
                  <c:v>0.34048257372654156</c:v>
                </c:pt>
                <c:pt idx="492">
                  <c:v>0.33914209115281502</c:v>
                </c:pt>
                <c:pt idx="493">
                  <c:v>0.33780160857908847</c:v>
                </c:pt>
                <c:pt idx="494">
                  <c:v>0.33646112600536193</c:v>
                </c:pt>
                <c:pt idx="495">
                  <c:v>0.33512064343163539</c:v>
                </c:pt>
                <c:pt idx="496">
                  <c:v>0.33378016085790885</c:v>
                </c:pt>
                <c:pt idx="497">
                  <c:v>0.33243967828418231</c:v>
                </c:pt>
                <c:pt idx="498">
                  <c:v>0.33109919571045576</c:v>
                </c:pt>
                <c:pt idx="499">
                  <c:v>0.32975871313672922</c:v>
                </c:pt>
                <c:pt idx="500">
                  <c:v>0.32841823056300268</c:v>
                </c:pt>
                <c:pt idx="501">
                  <c:v>0.32707774798927614</c:v>
                </c:pt>
                <c:pt idx="502">
                  <c:v>0.32573726541554959</c:v>
                </c:pt>
                <c:pt idx="503">
                  <c:v>0.32439678284182305</c:v>
                </c:pt>
                <c:pt idx="504">
                  <c:v>0.32305630026809651</c:v>
                </c:pt>
                <c:pt idx="505">
                  <c:v>0.32171581769436997</c:v>
                </c:pt>
                <c:pt idx="506">
                  <c:v>0.32037533512064342</c:v>
                </c:pt>
                <c:pt idx="507">
                  <c:v>0.31903485254691688</c:v>
                </c:pt>
                <c:pt idx="508">
                  <c:v>0.31769436997319034</c:v>
                </c:pt>
                <c:pt idx="509">
                  <c:v>0.3163538873994638</c:v>
                </c:pt>
                <c:pt idx="510">
                  <c:v>0.31501340482573725</c:v>
                </c:pt>
                <c:pt idx="511">
                  <c:v>0.31367292225201071</c:v>
                </c:pt>
                <c:pt idx="512">
                  <c:v>0.31233243967828417</c:v>
                </c:pt>
                <c:pt idx="513">
                  <c:v>0.31099195710455763</c:v>
                </c:pt>
                <c:pt idx="514">
                  <c:v>0.30965147453083108</c:v>
                </c:pt>
                <c:pt idx="515">
                  <c:v>0.30831099195710454</c:v>
                </c:pt>
                <c:pt idx="516">
                  <c:v>0.306970509383378</c:v>
                </c:pt>
                <c:pt idx="517">
                  <c:v>0.30563002680965146</c:v>
                </c:pt>
                <c:pt idx="518">
                  <c:v>0.30428954423592491</c:v>
                </c:pt>
                <c:pt idx="519">
                  <c:v>0.30294906166219837</c:v>
                </c:pt>
                <c:pt idx="520">
                  <c:v>0.30160857908847183</c:v>
                </c:pt>
                <c:pt idx="521">
                  <c:v>0.30026809651474529</c:v>
                </c:pt>
                <c:pt idx="522">
                  <c:v>0.29892761394101874</c:v>
                </c:pt>
                <c:pt idx="523">
                  <c:v>0.2975871313672922</c:v>
                </c:pt>
                <c:pt idx="524">
                  <c:v>0.29624664879356566</c:v>
                </c:pt>
                <c:pt idx="525">
                  <c:v>0.29490616621983912</c:v>
                </c:pt>
                <c:pt idx="526">
                  <c:v>0.29356568364611257</c:v>
                </c:pt>
                <c:pt idx="527">
                  <c:v>0.29222520107238603</c:v>
                </c:pt>
                <c:pt idx="528">
                  <c:v>0.29088471849865949</c:v>
                </c:pt>
                <c:pt idx="529">
                  <c:v>0.28954423592493295</c:v>
                </c:pt>
                <c:pt idx="530">
                  <c:v>0.2882037533512064</c:v>
                </c:pt>
                <c:pt idx="531">
                  <c:v>0.28686327077747986</c:v>
                </c:pt>
                <c:pt idx="532">
                  <c:v>0.28552278820375332</c:v>
                </c:pt>
                <c:pt idx="533">
                  <c:v>0.28418230563002678</c:v>
                </c:pt>
                <c:pt idx="534">
                  <c:v>0.28284182305630023</c:v>
                </c:pt>
                <c:pt idx="535">
                  <c:v>0.28150134048257369</c:v>
                </c:pt>
                <c:pt idx="536">
                  <c:v>0.28016085790884715</c:v>
                </c:pt>
                <c:pt idx="537">
                  <c:v>0.27882037533512061</c:v>
                </c:pt>
                <c:pt idx="538">
                  <c:v>0.27747989276139406</c:v>
                </c:pt>
                <c:pt idx="539">
                  <c:v>0.27613941018766752</c:v>
                </c:pt>
                <c:pt idx="540">
                  <c:v>0.27479892761394098</c:v>
                </c:pt>
                <c:pt idx="541">
                  <c:v>0.27345844504021444</c:v>
                </c:pt>
                <c:pt idx="542">
                  <c:v>0.27211796246648789</c:v>
                </c:pt>
                <c:pt idx="543">
                  <c:v>0.27077747989276135</c:v>
                </c:pt>
                <c:pt idx="544">
                  <c:v>0.26943699731903481</c:v>
                </c:pt>
                <c:pt idx="545">
                  <c:v>0.26809651474530827</c:v>
                </c:pt>
                <c:pt idx="546">
                  <c:v>0.26675603217158173</c:v>
                </c:pt>
                <c:pt idx="547">
                  <c:v>0.26541554959785518</c:v>
                </c:pt>
                <c:pt idx="548">
                  <c:v>0.26407506702412864</c:v>
                </c:pt>
                <c:pt idx="549">
                  <c:v>0.2627345844504021</c:v>
                </c:pt>
                <c:pt idx="550">
                  <c:v>0.26139410187667556</c:v>
                </c:pt>
                <c:pt idx="551">
                  <c:v>0.26005361930294901</c:v>
                </c:pt>
                <c:pt idx="552">
                  <c:v>0.25871313672922247</c:v>
                </c:pt>
                <c:pt idx="553">
                  <c:v>0.25737265415549593</c:v>
                </c:pt>
                <c:pt idx="554">
                  <c:v>0.25603217158176939</c:v>
                </c:pt>
                <c:pt idx="555">
                  <c:v>0.25469168900804284</c:v>
                </c:pt>
                <c:pt idx="556">
                  <c:v>0.2533512064343163</c:v>
                </c:pt>
                <c:pt idx="557">
                  <c:v>0.25201072386058976</c:v>
                </c:pt>
                <c:pt idx="558">
                  <c:v>0.25067024128686322</c:v>
                </c:pt>
                <c:pt idx="559">
                  <c:v>0.24932975871313678</c:v>
                </c:pt>
                <c:pt idx="560">
                  <c:v>0.24798927613941024</c:v>
                </c:pt>
                <c:pt idx="561">
                  <c:v>0.2466487935656837</c:v>
                </c:pt>
                <c:pt idx="562">
                  <c:v>0.24530831099195716</c:v>
                </c:pt>
                <c:pt idx="563">
                  <c:v>0.24396782841823061</c:v>
                </c:pt>
                <c:pt idx="564">
                  <c:v>0.24262734584450407</c:v>
                </c:pt>
                <c:pt idx="565">
                  <c:v>0.24128686327077753</c:v>
                </c:pt>
                <c:pt idx="566">
                  <c:v>0.23994638069705099</c:v>
                </c:pt>
                <c:pt idx="567">
                  <c:v>0.23860589812332444</c:v>
                </c:pt>
                <c:pt idx="568">
                  <c:v>0.2372654155495979</c:v>
                </c:pt>
                <c:pt idx="569">
                  <c:v>0.23592493297587136</c:v>
                </c:pt>
                <c:pt idx="570">
                  <c:v>0.23458445040214482</c:v>
                </c:pt>
                <c:pt idx="571">
                  <c:v>0.23324396782841827</c:v>
                </c:pt>
                <c:pt idx="572">
                  <c:v>0.23190348525469173</c:v>
                </c:pt>
                <c:pt idx="573">
                  <c:v>0.23056300268096519</c:v>
                </c:pt>
                <c:pt idx="574">
                  <c:v>0.22922252010723865</c:v>
                </c:pt>
                <c:pt idx="575">
                  <c:v>0.22788203753351211</c:v>
                </c:pt>
                <c:pt idx="576">
                  <c:v>0.22654155495978556</c:v>
                </c:pt>
                <c:pt idx="577">
                  <c:v>0.22520107238605902</c:v>
                </c:pt>
                <c:pt idx="578">
                  <c:v>0.22386058981233248</c:v>
                </c:pt>
                <c:pt idx="579">
                  <c:v>0.22252010723860594</c:v>
                </c:pt>
                <c:pt idx="580">
                  <c:v>0.22117962466487939</c:v>
                </c:pt>
                <c:pt idx="581">
                  <c:v>0.21983914209115285</c:v>
                </c:pt>
                <c:pt idx="582">
                  <c:v>0.21849865951742631</c:v>
                </c:pt>
                <c:pt idx="583">
                  <c:v>0.21715817694369977</c:v>
                </c:pt>
                <c:pt idx="584">
                  <c:v>0.21581769436997322</c:v>
                </c:pt>
                <c:pt idx="585">
                  <c:v>0.21447721179624668</c:v>
                </c:pt>
                <c:pt idx="586">
                  <c:v>0.21313672922252014</c:v>
                </c:pt>
                <c:pt idx="587">
                  <c:v>0.2117962466487936</c:v>
                </c:pt>
                <c:pt idx="588">
                  <c:v>0.21045576407506705</c:v>
                </c:pt>
                <c:pt idx="589">
                  <c:v>0.20911528150134051</c:v>
                </c:pt>
                <c:pt idx="590">
                  <c:v>0.20777479892761397</c:v>
                </c:pt>
                <c:pt idx="591">
                  <c:v>0.20643431635388743</c:v>
                </c:pt>
                <c:pt idx="592">
                  <c:v>0.20509383378016088</c:v>
                </c:pt>
                <c:pt idx="593">
                  <c:v>0.20375335120643434</c:v>
                </c:pt>
                <c:pt idx="594">
                  <c:v>0.2024128686327078</c:v>
                </c:pt>
                <c:pt idx="595">
                  <c:v>0.20107238605898126</c:v>
                </c:pt>
                <c:pt idx="596">
                  <c:v>0.19973190348525471</c:v>
                </c:pt>
                <c:pt idx="597">
                  <c:v>0.19839142091152817</c:v>
                </c:pt>
                <c:pt idx="598">
                  <c:v>0.19705093833780163</c:v>
                </c:pt>
                <c:pt idx="599">
                  <c:v>0.19571045576407509</c:v>
                </c:pt>
                <c:pt idx="600">
                  <c:v>0.19436997319034854</c:v>
                </c:pt>
                <c:pt idx="601">
                  <c:v>0.193029490616622</c:v>
                </c:pt>
                <c:pt idx="602">
                  <c:v>0.19168900804289546</c:v>
                </c:pt>
                <c:pt idx="603">
                  <c:v>0.19034852546916892</c:v>
                </c:pt>
                <c:pt idx="604">
                  <c:v>0.18900804289544237</c:v>
                </c:pt>
                <c:pt idx="605">
                  <c:v>0.18766756032171583</c:v>
                </c:pt>
                <c:pt idx="606">
                  <c:v>0.18632707774798929</c:v>
                </c:pt>
                <c:pt idx="607">
                  <c:v>0.18498659517426275</c:v>
                </c:pt>
                <c:pt idx="608">
                  <c:v>0.1836461126005362</c:v>
                </c:pt>
                <c:pt idx="609">
                  <c:v>0.18230563002680966</c:v>
                </c:pt>
                <c:pt idx="610">
                  <c:v>0.18096514745308312</c:v>
                </c:pt>
                <c:pt idx="611">
                  <c:v>0.17962466487935658</c:v>
                </c:pt>
                <c:pt idx="612">
                  <c:v>0.17828418230563003</c:v>
                </c:pt>
                <c:pt idx="613">
                  <c:v>0.17694369973190349</c:v>
                </c:pt>
                <c:pt idx="614">
                  <c:v>0.17560321715817695</c:v>
                </c:pt>
                <c:pt idx="615">
                  <c:v>0.17426273458445041</c:v>
                </c:pt>
                <c:pt idx="616">
                  <c:v>0.17292225201072386</c:v>
                </c:pt>
                <c:pt idx="617">
                  <c:v>0.17158176943699732</c:v>
                </c:pt>
                <c:pt idx="618">
                  <c:v>0.17024128686327078</c:v>
                </c:pt>
                <c:pt idx="619">
                  <c:v>0.16890080428954424</c:v>
                </c:pt>
                <c:pt idx="620">
                  <c:v>0.16756032171581769</c:v>
                </c:pt>
                <c:pt idx="621">
                  <c:v>0.16621983914209115</c:v>
                </c:pt>
                <c:pt idx="622">
                  <c:v>0.16487935656836461</c:v>
                </c:pt>
                <c:pt idx="623">
                  <c:v>0.16353887399463807</c:v>
                </c:pt>
                <c:pt idx="624">
                  <c:v>0.16219839142091153</c:v>
                </c:pt>
                <c:pt idx="625">
                  <c:v>0.16085790884718498</c:v>
                </c:pt>
                <c:pt idx="626">
                  <c:v>0.15951742627345844</c:v>
                </c:pt>
                <c:pt idx="627">
                  <c:v>0.1581769436997319</c:v>
                </c:pt>
                <c:pt idx="628">
                  <c:v>0.15683646112600536</c:v>
                </c:pt>
                <c:pt idx="629">
                  <c:v>0.15549597855227881</c:v>
                </c:pt>
                <c:pt idx="630">
                  <c:v>0.15415549597855227</c:v>
                </c:pt>
                <c:pt idx="631">
                  <c:v>0.15281501340482573</c:v>
                </c:pt>
                <c:pt idx="632">
                  <c:v>0.15147453083109919</c:v>
                </c:pt>
                <c:pt idx="633">
                  <c:v>0.15013404825737264</c:v>
                </c:pt>
                <c:pt idx="634">
                  <c:v>0.1487935656836461</c:v>
                </c:pt>
                <c:pt idx="635">
                  <c:v>0.14745308310991956</c:v>
                </c:pt>
                <c:pt idx="636">
                  <c:v>0.14611260053619302</c:v>
                </c:pt>
                <c:pt idx="637">
                  <c:v>0.14477211796246647</c:v>
                </c:pt>
                <c:pt idx="638">
                  <c:v>0.14343163538873993</c:v>
                </c:pt>
                <c:pt idx="639">
                  <c:v>0.14209115281501339</c:v>
                </c:pt>
                <c:pt idx="640">
                  <c:v>0.14075067024128685</c:v>
                </c:pt>
                <c:pt idx="641">
                  <c:v>0.1394101876675603</c:v>
                </c:pt>
                <c:pt idx="642">
                  <c:v>0.13806970509383376</c:v>
                </c:pt>
                <c:pt idx="643">
                  <c:v>0.13672922252010722</c:v>
                </c:pt>
                <c:pt idx="644">
                  <c:v>0.13538873994638068</c:v>
                </c:pt>
                <c:pt idx="645">
                  <c:v>0.13404825737265413</c:v>
                </c:pt>
                <c:pt idx="646">
                  <c:v>0.13270777479892759</c:v>
                </c:pt>
                <c:pt idx="647">
                  <c:v>0.13136729222520105</c:v>
                </c:pt>
                <c:pt idx="648">
                  <c:v>0.13002680965147451</c:v>
                </c:pt>
                <c:pt idx="649">
                  <c:v>0.12868632707774796</c:v>
                </c:pt>
                <c:pt idx="650">
                  <c:v>0.12734584450402142</c:v>
                </c:pt>
                <c:pt idx="651">
                  <c:v>0.12600536193029488</c:v>
                </c:pt>
                <c:pt idx="652">
                  <c:v>0.12466487935656834</c:v>
                </c:pt>
                <c:pt idx="653">
                  <c:v>0.12332439678284179</c:v>
                </c:pt>
                <c:pt idx="654">
                  <c:v>0.12198391420911525</c:v>
                </c:pt>
                <c:pt idx="655">
                  <c:v>0.12064343163538871</c:v>
                </c:pt>
                <c:pt idx="656">
                  <c:v>0.11930294906166217</c:v>
                </c:pt>
                <c:pt idx="657">
                  <c:v>0.11796246648793562</c:v>
                </c:pt>
                <c:pt idx="658">
                  <c:v>0.11662198391420908</c:v>
                </c:pt>
                <c:pt idx="659">
                  <c:v>0.11528150134048254</c:v>
                </c:pt>
                <c:pt idx="660">
                  <c:v>0.113941018766756</c:v>
                </c:pt>
                <c:pt idx="661">
                  <c:v>0.11260053619302945</c:v>
                </c:pt>
                <c:pt idx="662">
                  <c:v>0.11126005361930291</c:v>
                </c:pt>
                <c:pt idx="663">
                  <c:v>0.10991957104557637</c:v>
                </c:pt>
                <c:pt idx="664">
                  <c:v>0.10857908847184983</c:v>
                </c:pt>
                <c:pt idx="665">
                  <c:v>0.10723860589812328</c:v>
                </c:pt>
                <c:pt idx="666">
                  <c:v>0.10589812332439674</c:v>
                </c:pt>
                <c:pt idx="667">
                  <c:v>0.1045576407506702</c:v>
                </c:pt>
                <c:pt idx="668">
                  <c:v>0.10321715817694366</c:v>
                </c:pt>
                <c:pt idx="669">
                  <c:v>0.10187667560321712</c:v>
                </c:pt>
                <c:pt idx="670">
                  <c:v>0.10053619302949057</c:v>
                </c:pt>
                <c:pt idx="671">
                  <c:v>9.919571045576403E-2</c:v>
                </c:pt>
                <c:pt idx="672">
                  <c:v>9.7855227882037488E-2</c:v>
                </c:pt>
                <c:pt idx="673">
                  <c:v>9.6514745308310945E-2</c:v>
                </c:pt>
                <c:pt idx="674">
                  <c:v>9.5174262734584403E-2</c:v>
                </c:pt>
                <c:pt idx="675">
                  <c:v>9.383378016085786E-2</c:v>
                </c:pt>
                <c:pt idx="676">
                  <c:v>9.2493297587131318E-2</c:v>
                </c:pt>
                <c:pt idx="677">
                  <c:v>9.1152815013404775E-2</c:v>
                </c:pt>
                <c:pt idx="678">
                  <c:v>8.9812332439678233E-2</c:v>
                </c:pt>
                <c:pt idx="679">
                  <c:v>8.8471849865951691E-2</c:v>
                </c:pt>
                <c:pt idx="680">
                  <c:v>8.7131367292225148E-2</c:v>
                </c:pt>
                <c:pt idx="681">
                  <c:v>8.5790884718498606E-2</c:v>
                </c:pt>
                <c:pt idx="682">
                  <c:v>8.4450402144772063E-2</c:v>
                </c:pt>
                <c:pt idx="683">
                  <c:v>8.3109919571045632E-2</c:v>
                </c:pt>
                <c:pt idx="684">
                  <c:v>8.1769436997319089E-2</c:v>
                </c:pt>
                <c:pt idx="685">
                  <c:v>8.0428954423592547E-2</c:v>
                </c:pt>
                <c:pt idx="686">
                  <c:v>7.9088471849866004E-2</c:v>
                </c:pt>
                <c:pt idx="687">
                  <c:v>7.7747989276139462E-2</c:v>
                </c:pt>
                <c:pt idx="688">
                  <c:v>7.640750670241292E-2</c:v>
                </c:pt>
                <c:pt idx="689">
                  <c:v>7.5067024128686377E-2</c:v>
                </c:pt>
                <c:pt idx="690">
                  <c:v>7.3726541554959835E-2</c:v>
                </c:pt>
                <c:pt idx="691">
                  <c:v>7.2386058981233292E-2</c:v>
                </c:pt>
                <c:pt idx="692">
                  <c:v>7.104557640750675E-2</c:v>
                </c:pt>
                <c:pt idx="693">
                  <c:v>6.9705093833780207E-2</c:v>
                </c:pt>
                <c:pt idx="694">
                  <c:v>6.8364611260053665E-2</c:v>
                </c:pt>
                <c:pt idx="695">
                  <c:v>6.7024128686327122E-2</c:v>
                </c:pt>
                <c:pt idx="696">
                  <c:v>6.568364611260058E-2</c:v>
                </c:pt>
                <c:pt idx="697">
                  <c:v>6.4343163538874037E-2</c:v>
                </c:pt>
                <c:pt idx="698">
                  <c:v>6.3002680965147495E-2</c:v>
                </c:pt>
                <c:pt idx="699">
                  <c:v>6.1662198391420953E-2</c:v>
                </c:pt>
                <c:pt idx="700">
                  <c:v>6.032171581769441E-2</c:v>
                </c:pt>
                <c:pt idx="701">
                  <c:v>5.8981233243967868E-2</c:v>
                </c:pt>
                <c:pt idx="702">
                  <c:v>5.7640750670241325E-2</c:v>
                </c:pt>
                <c:pt idx="703">
                  <c:v>5.6300268096514783E-2</c:v>
                </c:pt>
                <c:pt idx="704">
                  <c:v>5.495978552278824E-2</c:v>
                </c:pt>
                <c:pt idx="705">
                  <c:v>5.3619302949061698E-2</c:v>
                </c:pt>
                <c:pt idx="706">
                  <c:v>5.2278820375335155E-2</c:v>
                </c:pt>
                <c:pt idx="707">
                  <c:v>5.0938337801608613E-2</c:v>
                </c:pt>
                <c:pt idx="708">
                  <c:v>4.9597855227882071E-2</c:v>
                </c:pt>
                <c:pt idx="709">
                  <c:v>4.8257372654155528E-2</c:v>
                </c:pt>
                <c:pt idx="710">
                  <c:v>4.6916890080428986E-2</c:v>
                </c:pt>
                <c:pt idx="711">
                  <c:v>4.5576407506702443E-2</c:v>
                </c:pt>
                <c:pt idx="712">
                  <c:v>4.4235924932975901E-2</c:v>
                </c:pt>
                <c:pt idx="713">
                  <c:v>4.2895442359249358E-2</c:v>
                </c:pt>
                <c:pt idx="714">
                  <c:v>4.1554959785522816E-2</c:v>
                </c:pt>
                <c:pt idx="715">
                  <c:v>4.0214477211796273E-2</c:v>
                </c:pt>
                <c:pt idx="716">
                  <c:v>3.8873994638069731E-2</c:v>
                </c:pt>
                <c:pt idx="717">
                  <c:v>3.7533512064343189E-2</c:v>
                </c:pt>
                <c:pt idx="718">
                  <c:v>3.6193029490616646E-2</c:v>
                </c:pt>
                <c:pt idx="719">
                  <c:v>3.4852546916890104E-2</c:v>
                </c:pt>
                <c:pt idx="720">
                  <c:v>3.3512064343163561E-2</c:v>
                </c:pt>
                <c:pt idx="721">
                  <c:v>3.2171581769437019E-2</c:v>
                </c:pt>
                <c:pt idx="722">
                  <c:v>3.0831099195710476E-2</c:v>
                </c:pt>
                <c:pt idx="723">
                  <c:v>2.9490616621983934E-2</c:v>
                </c:pt>
                <c:pt idx="724">
                  <c:v>2.8150134048257391E-2</c:v>
                </c:pt>
                <c:pt idx="725">
                  <c:v>2.6809651474530849E-2</c:v>
                </c:pt>
                <c:pt idx="726">
                  <c:v>2.5469168900804307E-2</c:v>
                </c:pt>
                <c:pt idx="727">
                  <c:v>2.4128686327077764E-2</c:v>
                </c:pt>
                <c:pt idx="728">
                  <c:v>2.2788203753351222E-2</c:v>
                </c:pt>
                <c:pt idx="729">
                  <c:v>2.1447721179624679E-2</c:v>
                </c:pt>
                <c:pt idx="730">
                  <c:v>2.0107238605898137E-2</c:v>
                </c:pt>
                <c:pt idx="731">
                  <c:v>1.8766756032171594E-2</c:v>
                </c:pt>
                <c:pt idx="732">
                  <c:v>1.7426273458445052E-2</c:v>
                </c:pt>
                <c:pt idx="733">
                  <c:v>1.6085790884718509E-2</c:v>
                </c:pt>
                <c:pt idx="734">
                  <c:v>1.4745308310991967E-2</c:v>
                </c:pt>
                <c:pt idx="735">
                  <c:v>1.3404825737265424E-2</c:v>
                </c:pt>
                <c:pt idx="736">
                  <c:v>1.2064343163538882E-2</c:v>
                </c:pt>
                <c:pt idx="737">
                  <c:v>1.072386058981234E-2</c:v>
                </c:pt>
                <c:pt idx="738">
                  <c:v>9.3833780160857971E-3</c:v>
                </c:pt>
                <c:pt idx="739">
                  <c:v>8.0428954423592547E-3</c:v>
                </c:pt>
                <c:pt idx="740">
                  <c:v>6.7024128686327122E-3</c:v>
                </c:pt>
                <c:pt idx="741">
                  <c:v>5.3619302949061698E-3</c:v>
                </c:pt>
                <c:pt idx="742">
                  <c:v>4.0214477211796273E-3</c:v>
                </c:pt>
                <c:pt idx="743">
                  <c:v>2.6809651474530849E-3</c:v>
                </c:pt>
                <c:pt idx="744">
                  <c:v>1.3404825737265424E-3</c:v>
                </c:pt>
                <c:pt idx="74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C3B-469F-A043-179538E9F741}"/>
            </c:ext>
          </c:extLst>
        </c:ser>
        <c:ser>
          <c:idx val="1"/>
          <c:order val="1"/>
          <c:tx>
            <c:strRef>
              <c:f>'Весь период'!$Y$4</c:f>
              <c:strCache>
                <c:ptCount val="1"/>
                <c:pt idx="0">
                  <c:v>Консультации</c:v>
                </c:pt>
              </c:strCache>
            </c:strRef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'Весь период'!$Q$749:$Q$1126</c:f>
              <c:numCache>
                <c:formatCode>0</c:formatCode>
                <c:ptCount val="378"/>
                <c:pt idx="0" formatCode="General">
                  <c:v>16</c:v>
                </c:pt>
                <c:pt idx="1">
                  <c:v>25</c:v>
                </c:pt>
                <c:pt idx="2">
                  <c:v>28</c:v>
                </c:pt>
                <c:pt idx="3">
                  <c:v>35</c:v>
                </c:pt>
                <c:pt idx="4">
                  <c:v>38</c:v>
                </c:pt>
                <c:pt idx="5">
                  <c:v>39</c:v>
                </c:pt>
                <c:pt idx="6">
                  <c:v>39</c:v>
                </c:pt>
                <c:pt idx="7">
                  <c:v>40</c:v>
                </c:pt>
                <c:pt idx="8">
                  <c:v>40</c:v>
                </c:pt>
                <c:pt idx="9">
                  <c:v>42</c:v>
                </c:pt>
                <c:pt idx="10">
                  <c:v>46</c:v>
                </c:pt>
                <c:pt idx="11">
                  <c:v>47</c:v>
                </c:pt>
                <c:pt idx="12">
                  <c:v>56</c:v>
                </c:pt>
                <c:pt idx="13">
                  <c:v>56</c:v>
                </c:pt>
                <c:pt idx="14">
                  <c:v>66</c:v>
                </c:pt>
                <c:pt idx="15">
                  <c:v>66</c:v>
                </c:pt>
                <c:pt idx="16">
                  <c:v>69</c:v>
                </c:pt>
                <c:pt idx="17">
                  <c:v>70</c:v>
                </c:pt>
                <c:pt idx="18">
                  <c:v>83</c:v>
                </c:pt>
                <c:pt idx="19">
                  <c:v>83</c:v>
                </c:pt>
                <c:pt idx="20" formatCode="General">
                  <c:v>91</c:v>
                </c:pt>
                <c:pt idx="21">
                  <c:v>92</c:v>
                </c:pt>
                <c:pt idx="22">
                  <c:v>94</c:v>
                </c:pt>
                <c:pt idx="23">
                  <c:v>98</c:v>
                </c:pt>
                <c:pt idx="24" formatCode="General">
                  <c:v>100</c:v>
                </c:pt>
                <c:pt idx="25">
                  <c:v>104</c:v>
                </c:pt>
                <c:pt idx="26">
                  <c:v>107</c:v>
                </c:pt>
                <c:pt idx="27" formatCode="General">
                  <c:v>108</c:v>
                </c:pt>
                <c:pt idx="28">
                  <c:v>118</c:v>
                </c:pt>
                <c:pt idx="29">
                  <c:v>121</c:v>
                </c:pt>
                <c:pt idx="30" formatCode="General">
                  <c:v>122</c:v>
                </c:pt>
                <c:pt idx="31">
                  <c:v>123</c:v>
                </c:pt>
                <c:pt idx="32">
                  <c:v>125</c:v>
                </c:pt>
                <c:pt idx="33">
                  <c:v>125</c:v>
                </c:pt>
                <c:pt idx="34" formatCode="General">
                  <c:v>126</c:v>
                </c:pt>
                <c:pt idx="35">
                  <c:v>126</c:v>
                </c:pt>
                <c:pt idx="36">
                  <c:v>129</c:v>
                </c:pt>
                <c:pt idx="37">
                  <c:v>132</c:v>
                </c:pt>
                <c:pt idx="38">
                  <c:v>132</c:v>
                </c:pt>
                <c:pt idx="39">
                  <c:v>137</c:v>
                </c:pt>
                <c:pt idx="40">
                  <c:v>138</c:v>
                </c:pt>
                <c:pt idx="41">
                  <c:v>140</c:v>
                </c:pt>
                <c:pt idx="42">
                  <c:v>143</c:v>
                </c:pt>
                <c:pt idx="43" formatCode="General">
                  <c:v>145</c:v>
                </c:pt>
                <c:pt idx="44" formatCode="General">
                  <c:v>145</c:v>
                </c:pt>
                <c:pt idx="45" formatCode="General">
                  <c:v>145</c:v>
                </c:pt>
                <c:pt idx="46">
                  <c:v>146</c:v>
                </c:pt>
                <c:pt idx="47">
                  <c:v>146</c:v>
                </c:pt>
                <c:pt idx="48">
                  <c:v>148</c:v>
                </c:pt>
                <c:pt idx="49">
                  <c:v>154</c:v>
                </c:pt>
                <c:pt idx="50" formatCode="General">
                  <c:v>154</c:v>
                </c:pt>
                <c:pt idx="51">
                  <c:v>158</c:v>
                </c:pt>
                <c:pt idx="52">
                  <c:v>163</c:v>
                </c:pt>
                <c:pt idx="53">
                  <c:v>165</c:v>
                </c:pt>
                <c:pt idx="54">
                  <c:v>165</c:v>
                </c:pt>
                <c:pt idx="55">
                  <c:v>165</c:v>
                </c:pt>
                <c:pt idx="56">
                  <c:v>165</c:v>
                </c:pt>
                <c:pt idx="57" formatCode="General">
                  <c:v>166</c:v>
                </c:pt>
                <c:pt idx="58">
                  <c:v>166</c:v>
                </c:pt>
                <c:pt idx="59">
                  <c:v>168</c:v>
                </c:pt>
                <c:pt idx="60" formatCode="General">
                  <c:v>168</c:v>
                </c:pt>
                <c:pt idx="61">
                  <c:v>168</c:v>
                </c:pt>
                <c:pt idx="62">
                  <c:v>174</c:v>
                </c:pt>
                <c:pt idx="63">
                  <c:v>174</c:v>
                </c:pt>
                <c:pt idx="64">
                  <c:v>175</c:v>
                </c:pt>
                <c:pt idx="65">
                  <c:v>176</c:v>
                </c:pt>
                <c:pt idx="66">
                  <c:v>185</c:v>
                </c:pt>
                <c:pt idx="67">
                  <c:v>186</c:v>
                </c:pt>
                <c:pt idx="68">
                  <c:v>187</c:v>
                </c:pt>
                <c:pt idx="69">
                  <c:v>187</c:v>
                </c:pt>
                <c:pt idx="70" formatCode="General">
                  <c:v>188</c:v>
                </c:pt>
                <c:pt idx="71">
                  <c:v>195</c:v>
                </c:pt>
                <c:pt idx="72">
                  <c:v>195</c:v>
                </c:pt>
                <c:pt idx="73">
                  <c:v>199</c:v>
                </c:pt>
                <c:pt idx="74">
                  <c:v>201</c:v>
                </c:pt>
                <c:pt idx="75">
                  <c:v>206</c:v>
                </c:pt>
                <c:pt idx="76">
                  <c:v>206</c:v>
                </c:pt>
                <c:pt idx="77">
                  <c:v>207</c:v>
                </c:pt>
                <c:pt idx="78">
                  <c:v>208</c:v>
                </c:pt>
                <c:pt idx="79">
                  <c:v>208</c:v>
                </c:pt>
                <c:pt idx="80">
                  <c:v>208</c:v>
                </c:pt>
                <c:pt idx="81">
                  <c:v>209</c:v>
                </c:pt>
                <c:pt idx="82">
                  <c:v>211</c:v>
                </c:pt>
                <c:pt idx="83">
                  <c:v>215</c:v>
                </c:pt>
                <c:pt idx="84" formatCode="General">
                  <c:v>216</c:v>
                </c:pt>
                <c:pt idx="85">
                  <c:v>217</c:v>
                </c:pt>
                <c:pt idx="86">
                  <c:v>217</c:v>
                </c:pt>
                <c:pt idx="87">
                  <c:v>219</c:v>
                </c:pt>
                <c:pt idx="88">
                  <c:v>221</c:v>
                </c:pt>
                <c:pt idx="89" formatCode="General">
                  <c:v>222</c:v>
                </c:pt>
                <c:pt idx="90">
                  <c:v>223</c:v>
                </c:pt>
                <c:pt idx="91">
                  <c:v>223</c:v>
                </c:pt>
                <c:pt idx="92">
                  <c:v>224</c:v>
                </c:pt>
                <c:pt idx="93">
                  <c:v>224</c:v>
                </c:pt>
                <c:pt idx="94" formatCode="General">
                  <c:v>224</c:v>
                </c:pt>
                <c:pt idx="95" formatCode="General">
                  <c:v>225</c:v>
                </c:pt>
                <c:pt idx="96" formatCode="General">
                  <c:v>229</c:v>
                </c:pt>
                <c:pt idx="97">
                  <c:v>230</c:v>
                </c:pt>
                <c:pt idx="98">
                  <c:v>230</c:v>
                </c:pt>
                <c:pt idx="99">
                  <c:v>233</c:v>
                </c:pt>
                <c:pt idx="100">
                  <c:v>236</c:v>
                </c:pt>
                <c:pt idx="101">
                  <c:v>236</c:v>
                </c:pt>
                <c:pt idx="102">
                  <c:v>236</c:v>
                </c:pt>
                <c:pt idx="103">
                  <c:v>236</c:v>
                </c:pt>
                <c:pt idx="104">
                  <c:v>237</c:v>
                </c:pt>
                <c:pt idx="105" formatCode="General">
                  <c:v>239</c:v>
                </c:pt>
                <c:pt idx="106" formatCode="General">
                  <c:v>239</c:v>
                </c:pt>
                <c:pt idx="107" formatCode="General">
                  <c:v>239</c:v>
                </c:pt>
                <c:pt idx="108" formatCode="General">
                  <c:v>239</c:v>
                </c:pt>
                <c:pt idx="109">
                  <c:v>240</c:v>
                </c:pt>
                <c:pt idx="110">
                  <c:v>242</c:v>
                </c:pt>
                <c:pt idx="111">
                  <c:v>243</c:v>
                </c:pt>
                <c:pt idx="112">
                  <c:v>243</c:v>
                </c:pt>
                <c:pt idx="113" formatCode="General">
                  <c:v>245</c:v>
                </c:pt>
                <c:pt idx="114">
                  <c:v>247</c:v>
                </c:pt>
                <c:pt idx="115">
                  <c:v>248</c:v>
                </c:pt>
                <c:pt idx="116">
                  <c:v>250</c:v>
                </c:pt>
                <c:pt idx="117">
                  <c:v>252</c:v>
                </c:pt>
                <c:pt idx="118">
                  <c:v>255</c:v>
                </c:pt>
                <c:pt idx="119" formatCode="General">
                  <c:v>258</c:v>
                </c:pt>
                <c:pt idx="120">
                  <c:v>260</c:v>
                </c:pt>
                <c:pt idx="121">
                  <c:v>264</c:v>
                </c:pt>
                <c:pt idx="122">
                  <c:v>265</c:v>
                </c:pt>
                <c:pt idx="123">
                  <c:v>265</c:v>
                </c:pt>
                <c:pt idx="124">
                  <c:v>266</c:v>
                </c:pt>
                <c:pt idx="125">
                  <c:v>266</c:v>
                </c:pt>
                <c:pt idx="126" formatCode="General">
                  <c:v>269</c:v>
                </c:pt>
                <c:pt idx="127">
                  <c:v>272</c:v>
                </c:pt>
                <c:pt idx="128">
                  <c:v>274</c:v>
                </c:pt>
                <c:pt idx="129">
                  <c:v>277</c:v>
                </c:pt>
                <c:pt idx="130">
                  <c:v>277</c:v>
                </c:pt>
                <c:pt idx="131" formatCode="General">
                  <c:v>278</c:v>
                </c:pt>
                <c:pt idx="132">
                  <c:v>280</c:v>
                </c:pt>
                <c:pt idx="133">
                  <c:v>281</c:v>
                </c:pt>
                <c:pt idx="134">
                  <c:v>282</c:v>
                </c:pt>
                <c:pt idx="135">
                  <c:v>282</c:v>
                </c:pt>
                <c:pt idx="136" formatCode="General">
                  <c:v>284</c:v>
                </c:pt>
                <c:pt idx="137">
                  <c:v>286</c:v>
                </c:pt>
                <c:pt idx="138">
                  <c:v>290</c:v>
                </c:pt>
                <c:pt idx="139">
                  <c:v>294</c:v>
                </c:pt>
                <c:pt idx="140">
                  <c:v>294</c:v>
                </c:pt>
                <c:pt idx="141">
                  <c:v>298</c:v>
                </c:pt>
                <c:pt idx="142">
                  <c:v>302</c:v>
                </c:pt>
                <c:pt idx="143">
                  <c:v>305</c:v>
                </c:pt>
                <c:pt idx="144">
                  <c:v>306</c:v>
                </c:pt>
                <c:pt idx="145">
                  <c:v>306</c:v>
                </c:pt>
                <c:pt idx="146" formatCode="General">
                  <c:v>308</c:v>
                </c:pt>
                <c:pt idx="147" formatCode="General">
                  <c:v>313</c:v>
                </c:pt>
                <c:pt idx="148">
                  <c:v>314</c:v>
                </c:pt>
                <c:pt idx="149">
                  <c:v>320</c:v>
                </c:pt>
                <c:pt idx="150">
                  <c:v>321</c:v>
                </c:pt>
                <c:pt idx="151">
                  <c:v>321</c:v>
                </c:pt>
                <c:pt idx="152" formatCode="General">
                  <c:v>330</c:v>
                </c:pt>
                <c:pt idx="153">
                  <c:v>332</c:v>
                </c:pt>
                <c:pt idx="154">
                  <c:v>334</c:v>
                </c:pt>
                <c:pt idx="155">
                  <c:v>334</c:v>
                </c:pt>
                <c:pt idx="156">
                  <c:v>335</c:v>
                </c:pt>
                <c:pt idx="157">
                  <c:v>338</c:v>
                </c:pt>
                <c:pt idx="158">
                  <c:v>341</c:v>
                </c:pt>
                <c:pt idx="159">
                  <c:v>342</c:v>
                </c:pt>
                <c:pt idx="160" formatCode="General">
                  <c:v>343</c:v>
                </c:pt>
                <c:pt idx="161">
                  <c:v>345</c:v>
                </c:pt>
                <c:pt idx="162" formatCode="General">
                  <c:v>350</c:v>
                </c:pt>
                <c:pt idx="163" formatCode="General">
                  <c:v>353</c:v>
                </c:pt>
                <c:pt idx="164">
                  <c:v>354</c:v>
                </c:pt>
                <c:pt idx="165">
                  <c:v>354</c:v>
                </c:pt>
                <c:pt idx="166">
                  <c:v>356</c:v>
                </c:pt>
                <c:pt idx="167">
                  <c:v>362</c:v>
                </c:pt>
                <c:pt idx="168">
                  <c:v>362</c:v>
                </c:pt>
                <c:pt idx="169">
                  <c:v>366</c:v>
                </c:pt>
                <c:pt idx="170" formatCode="General">
                  <c:v>367</c:v>
                </c:pt>
                <c:pt idx="171" formatCode="General">
                  <c:v>367</c:v>
                </c:pt>
                <c:pt idx="172" formatCode="General">
                  <c:v>367</c:v>
                </c:pt>
                <c:pt idx="173" formatCode="General">
                  <c:v>369</c:v>
                </c:pt>
                <c:pt idx="174">
                  <c:v>370</c:v>
                </c:pt>
                <c:pt idx="175">
                  <c:v>374</c:v>
                </c:pt>
                <c:pt idx="176">
                  <c:v>374</c:v>
                </c:pt>
                <c:pt idx="177">
                  <c:v>378</c:v>
                </c:pt>
                <c:pt idx="178">
                  <c:v>378</c:v>
                </c:pt>
                <c:pt idx="179">
                  <c:v>383</c:v>
                </c:pt>
                <c:pt idx="180">
                  <c:v>389</c:v>
                </c:pt>
                <c:pt idx="181">
                  <c:v>397</c:v>
                </c:pt>
                <c:pt idx="182">
                  <c:v>397</c:v>
                </c:pt>
                <c:pt idx="183">
                  <c:v>398</c:v>
                </c:pt>
                <c:pt idx="184">
                  <c:v>403</c:v>
                </c:pt>
                <c:pt idx="185">
                  <c:v>404</c:v>
                </c:pt>
                <c:pt idx="186" formatCode="General">
                  <c:v>405</c:v>
                </c:pt>
                <c:pt idx="187" formatCode="General">
                  <c:v>406</c:v>
                </c:pt>
                <c:pt idx="188" formatCode="General">
                  <c:v>406</c:v>
                </c:pt>
                <c:pt idx="189" formatCode="General">
                  <c:v>407</c:v>
                </c:pt>
                <c:pt idx="190">
                  <c:v>420</c:v>
                </c:pt>
                <c:pt idx="191">
                  <c:v>422</c:v>
                </c:pt>
                <c:pt idx="192">
                  <c:v>425</c:v>
                </c:pt>
                <c:pt idx="193">
                  <c:v>426</c:v>
                </c:pt>
                <c:pt idx="194">
                  <c:v>427</c:v>
                </c:pt>
                <c:pt idx="195">
                  <c:v>428</c:v>
                </c:pt>
                <c:pt idx="196">
                  <c:v>435</c:v>
                </c:pt>
                <c:pt idx="197">
                  <c:v>437</c:v>
                </c:pt>
                <c:pt idx="198" formatCode="General">
                  <c:v>439</c:v>
                </c:pt>
                <c:pt idx="199">
                  <c:v>447</c:v>
                </c:pt>
                <c:pt idx="200">
                  <c:v>452</c:v>
                </c:pt>
                <c:pt idx="201">
                  <c:v>455</c:v>
                </c:pt>
                <c:pt idx="202">
                  <c:v>470</c:v>
                </c:pt>
                <c:pt idx="203">
                  <c:v>472</c:v>
                </c:pt>
                <c:pt idx="204">
                  <c:v>475</c:v>
                </c:pt>
                <c:pt idx="205">
                  <c:v>481</c:v>
                </c:pt>
                <c:pt idx="206" formatCode="General">
                  <c:v>481</c:v>
                </c:pt>
                <c:pt idx="207">
                  <c:v>489</c:v>
                </c:pt>
                <c:pt idx="208" formatCode="General">
                  <c:v>494</c:v>
                </c:pt>
                <c:pt idx="209">
                  <c:v>495</c:v>
                </c:pt>
                <c:pt idx="210">
                  <c:v>495</c:v>
                </c:pt>
                <c:pt idx="211" formatCode="General">
                  <c:v>508</c:v>
                </c:pt>
                <c:pt idx="212">
                  <c:v>522</c:v>
                </c:pt>
                <c:pt idx="213" formatCode="General">
                  <c:v>524</c:v>
                </c:pt>
                <c:pt idx="214" formatCode="General">
                  <c:v>531</c:v>
                </c:pt>
                <c:pt idx="215">
                  <c:v>531</c:v>
                </c:pt>
                <c:pt idx="216">
                  <c:v>537</c:v>
                </c:pt>
                <c:pt idx="217" formatCode="General">
                  <c:v>539</c:v>
                </c:pt>
                <c:pt idx="218" formatCode="General">
                  <c:v>539</c:v>
                </c:pt>
                <c:pt idx="219" formatCode="General">
                  <c:v>545</c:v>
                </c:pt>
                <c:pt idx="220" formatCode="General">
                  <c:v>545</c:v>
                </c:pt>
                <c:pt idx="221">
                  <c:v>547</c:v>
                </c:pt>
                <c:pt idx="222">
                  <c:v>550</c:v>
                </c:pt>
                <c:pt idx="223" formatCode="General">
                  <c:v>554</c:v>
                </c:pt>
                <c:pt idx="224">
                  <c:v>558</c:v>
                </c:pt>
                <c:pt idx="225">
                  <c:v>560</c:v>
                </c:pt>
                <c:pt idx="226">
                  <c:v>561</c:v>
                </c:pt>
                <c:pt idx="227">
                  <c:v>573</c:v>
                </c:pt>
                <c:pt idx="228">
                  <c:v>574</c:v>
                </c:pt>
                <c:pt idx="229">
                  <c:v>575</c:v>
                </c:pt>
                <c:pt idx="230">
                  <c:v>577</c:v>
                </c:pt>
                <c:pt idx="231">
                  <c:v>577</c:v>
                </c:pt>
                <c:pt idx="232" formatCode="General">
                  <c:v>580</c:v>
                </c:pt>
                <c:pt idx="233">
                  <c:v>580</c:v>
                </c:pt>
                <c:pt idx="234" formatCode="General">
                  <c:v>584</c:v>
                </c:pt>
                <c:pt idx="235">
                  <c:v>585</c:v>
                </c:pt>
                <c:pt idx="236">
                  <c:v>593</c:v>
                </c:pt>
                <c:pt idx="237">
                  <c:v>598</c:v>
                </c:pt>
                <c:pt idx="238" formatCode="General">
                  <c:v>598</c:v>
                </c:pt>
                <c:pt idx="239" formatCode="General">
                  <c:v>600</c:v>
                </c:pt>
                <c:pt idx="240">
                  <c:v>602</c:v>
                </c:pt>
                <c:pt idx="241" formatCode="General">
                  <c:v>605</c:v>
                </c:pt>
                <c:pt idx="242">
                  <c:v>609</c:v>
                </c:pt>
                <c:pt idx="243" formatCode="General">
                  <c:v>614</c:v>
                </c:pt>
                <c:pt idx="244">
                  <c:v>619</c:v>
                </c:pt>
                <c:pt idx="245" formatCode="General">
                  <c:v>625</c:v>
                </c:pt>
                <c:pt idx="246">
                  <c:v>649</c:v>
                </c:pt>
                <c:pt idx="247">
                  <c:v>651</c:v>
                </c:pt>
                <c:pt idx="248">
                  <c:v>666</c:v>
                </c:pt>
                <c:pt idx="249">
                  <c:v>672</c:v>
                </c:pt>
                <c:pt idx="250" formatCode="General">
                  <c:v>676</c:v>
                </c:pt>
                <c:pt idx="251" formatCode="General">
                  <c:v>679</c:v>
                </c:pt>
                <c:pt idx="252">
                  <c:v>684</c:v>
                </c:pt>
                <c:pt idx="253">
                  <c:v>690</c:v>
                </c:pt>
                <c:pt idx="254">
                  <c:v>699</c:v>
                </c:pt>
                <c:pt idx="255" formatCode="General">
                  <c:v>704</c:v>
                </c:pt>
                <c:pt idx="256">
                  <c:v>705</c:v>
                </c:pt>
                <c:pt idx="257" formatCode="General">
                  <c:v>707</c:v>
                </c:pt>
                <c:pt idx="258" formatCode="General">
                  <c:v>707</c:v>
                </c:pt>
                <c:pt idx="259">
                  <c:v>711</c:v>
                </c:pt>
                <c:pt idx="260">
                  <c:v>712</c:v>
                </c:pt>
                <c:pt idx="261">
                  <c:v>727</c:v>
                </c:pt>
                <c:pt idx="262" formatCode="General">
                  <c:v>728</c:v>
                </c:pt>
                <c:pt idx="263" formatCode="General">
                  <c:v>728</c:v>
                </c:pt>
                <c:pt idx="264">
                  <c:v>728</c:v>
                </c:pt>
                <c:pt idx="265">
                  <c:v>729</c:v>
                </c:pt>
                <c:pt idx="266">
                  <c:v>734</c:v>
                </c:pt>
                <c:pt idx="267">
                  <c:v>735</c:v>
                </c:pt>
                <c:pt idx="268">
                  <c:v>737</c:v>
                </c:pt>
                <c:pt idx="269">
                  <c:v>738</c:v>
                </c:pt>
                <c:pt idx="270" formatCode="General">
                  <c:v>743</c:v>
                </c:pt>
                <c:pt idx="271">
                  <c:v>743</c:v>
                </c:pt>
                <c:pt idx="272" formatCode="General">
                  <c:v>745</c:v>
                </c:pt>
                <c:pt idx="273" formatCode="General">
                  <c:v>749</c:v>
                </c:pt>
                <c:pt idx="274" formatCode="General">
                  <c:v>749</c:v>
                </c:pt>
                <c:pt idx="275">
                  <c:v>753</c:v>
                </c:pt>
                <c:pt idx="276">
                  <c:v>753</c:v>
                </c:pt>
                <c:pt idx="277">
                  <c:v>756</c:v>
                </c:pt>
                <c:pt idx="278">
                  <c:v>757</c:v>
                </c:pt>
                <c:pt idx="279">
                  <c:v>758</c:v>
                </c:pt>
                <c:pt idx="280">
                  <c:v>759</c:v>
                </c:pt>
                <c:pt idx="281" formatCode="General">
                  <c:v>762</c:v>
                </c:pt>
                <c:pt idx="282">
                  <c:v>771</c:v>
                </c:pt>
                <c:pt idx="283">
                  <c:v>776</c:v>
                </c:pt>
                <c:pt idx="284">
                  <c:v>782</c:v>
                </c:pt>
                <c:pt idx="285">
                  <c:v>798</c:v>
                </c:pt>
                <c:pt idx="286">
                  <c:v>798</c:v>
                </c:pt>
                <c:pt idx="287">
                  <c:v>808</c:v>
                </c:pt>
                <c:pt idx="288">
                  <c:v>815</c:v>
                </c:pt>
                <c:pt idx="289">
                  <c:v>841</c:v>
                </c:pt>
                <c:pt idx="290">
                  <c:v>848</c:v>
                </c:pt>
                <c:pt idx="291">
                  <c:v>854</c:v>
                </c:pt>
                <c:pt idx="292">
                  <c:v>859</c:v>
                </c:pt>
                <c:pt idx="293">
                  <c:v>859</c:v>
                </c:pt>
                <c:pt idx="294">
                  <c:v>862</c:v>
                </c:pt>
                <c:pt idx="295" formatCode="General">
                  <c:v>867</c:v>
                </c:pt>
                <c:pt idx="296">
                  <c:v>869</c:v>
                </c:pt>
                <c:pt idx="297" formatCode="General">
                  <c:v>871</c:v>
                </c:pt>
                <c:pt idx="298" formatCode="General">
                  <c:v>873</c:v>
                </c:pt>
                <c:pt idx="299" formatCode="General">
                  <c:v>879</c:v>
                </c:pt>
                <c:pt idx="300" formatCode="General">
                  <c:v>879</c:v>
                </c:pt>
                <c:pt idx="301">
                  <c:v>885</c:v>
                </c:pt>
                <c:pt idx="302">
                  <c:v>891</c:v>
                </c:pt>
                <c:pt idx="303">
                  <c:v>912</c:v>
                </c:pt>
                <c:pt idx="304">
                  <c:v>913</c:v>
                </c:pt>
                <c:pt idx="305">
                  <c:v>931</c:v>
                </c:pt>
                <c:pt idx="306">
                  <c:v>937</c:v>
                </c:pt>
                <c:pt idx="307" formatCode="General">
                  <c:v>944</c:v>
                </c:pt>
                <c:pt idx="308">
                  <c:v>950</c:v>
                </c:pt>
                <c:pt idx="309">
                  <c:v>950</c:v>
                </c:pt>
                <c:pt idx="310">
                  <c:v>957</c:v>
                </c:pt>
                <c:pt idx="311" formatCode="General">
                  <c:v>962</c:v>
                </c:pt>
                <c:pt idx="312">
                  <c:v>973</c:v>
                </c:pt>
                <c:pt idx="313">
                  <c:v>987</c:v>
                </c:pt>
                <c:pt idx="314">
                  <c:v>987</c:v>
                </c:pt>
                <c:pt idx="315">
                  <c:v>1028</c:v>
                </c:pt>
                <c:pt idx="316">
                  <c:v>1032</c:v>
                </c:pt>
                <c:pt idx="317">
                  <c:v>1046</c:v>
                </c:pt>
                <c:pt idx="318" formatCode="General">
                  <c:v>1071</c:v>
                </c:pt>
                <c:pt idx="319">
                  <c:v>1072</c:v>
                </c:pt>
                <c:pt idx="320">
                  <c:v>1085</c:v>
                </c:pt>
                <c:pt idx="321">
                  <c:v>1095</c:v>
                </c:pt>
                <c:pt idx="322">
                  <c:v>1110</c:v>
                </c:pt>
                <c:pt idx="323" formatCode="General">
                  <c:v>1137</c:v>
                </c:pt>
                <c:pt idx="324">
                  <c:v>1144</c:v>
                </c:pt>
                <c:pt idx="325">
                  <c:v>1165</c:v>
                </c:pt>
                <c:pt idx="326">
                  <c:v>1183</c:v>
                </c:pt>
                <c:pt idx="327">
                  <c:v>1201</c:v>
                </c:pt>
                <c:pt idx="328" formatCode="General">
                  <c:v>1213</c:v>
                </c:pt>
                <c:pt idx="329">
                  <c:v>1223</c:v>
                </c:pt>
                <c:pt idx="330">
                  <c:v>1232</c:v>
                </c:pt>
                <c:pt idx="331" formatCode="General">
                  <c:v>1246</c:v>
                </c:pt>
                <c:pt idx="332" formatCode="General">
                  <c:v>1334</c:v>
                </c:pt>
                <c:pt idx="333">
                  <c:v>1374</c:v>
                </c:pt>
                <c:pt idx="334">
                  <c:v>1390</c:v>
                </c:pt>
                <c:pt idx="335">
                  <c:v>1391</c:v>
                </c:pt>
                <c:pt idx="336">
                  <c:v>1392</c:v>
                </c:pt>
                <c:pt idx="337">
                  <c:v>1467</c:v>
                </c:pt>
                <c:pt idx="338">
                  <c:v>1467</c:v>
                </c:pt>
                <c:pt idx="339">
                  <c:v>1509</c:v>
                </c:pt>
                <c:pt idx="340">
                  <c:v>1512</c:v>
                </c:pt>
                <c:pt idx="341">
                  <c:v>1573</c:v>
                </c:pt>
                <c:pt idx="342">
                  <c:v>1748</c:v>
                </c:pt>
                <c:pt idx="343">
                  <c:v>1762</c:v>
                </c:pt>
                <c:pt idx="344" formatCode="General">
                  <c:v>1844</c:v>
                </c:pt>
                <c:pt idx="345" formatCode="General">
                  <c:v>1844</c:v>
                </c:pt>
                <c:pt idx="346">
                  <c:v>1844</c:v>
                </c:pt>
                <c:pt idx="347">
                  <c:v>1860</c:v>
                </c:pt>
                <c:pt idx="348">
                  <c:v>1864</c:v>
                </c:pt>
                <c:pt idx="349" formatCode="General">
                  <c:v>1876</c:v>
                </c:pt>
                <c:pt idx="350">
                  <c:v>1900</c:v>
                </c:pt>
                <c:pt idx="351">
                  <c:v>1900</c:v>
                </c:pt>
                <c:pt idx="352">
                  <c:v>1900</c:v>
                </c:pt>
                <c:pt idx="353">
                  <c:v>1900</c:v>
                </c:pt>
                <c:pt idx="354">
                  <c:v>1900</c:v>
                </c:pt>
                <c:pt idx="355">
                  <c:v>1917</c:v>
                </c:pt>
                <c:pt idx="356" formatCode="General">
                  <c:v>1957</c:v>
                </c:pt>
                <c:pt idx="357">
                  <c:v>2030</c:v>
                </c:pt>
                <c:pt idx="358">
                  <c:v>2030</c:v>
                </c:pt>
                <c:pt idx="359">
                  <c:v>2030</c:v>
                </c:pt>
                <c:pt idx="360">
                  <c:v>2030</c:v>
                </c:pt>
                <c:pt idx="361">
                  <c:v>2030</c:v>
                </c:pt>
                <c:pt idx="362">
                  <c:v>2110</c:v>
                </c:pt>
                <c:pt idx="363">
                  <c:v>2176</c:v>
                </c:pt>
                <c:pt idx="364" formatCode="General">
                  <c:v>2200</c:v>
                </c:pt>
                <c:pt idx="365">
                  <c:v>2257</c:v>
                </c:pt>
                <c:pt idx="366">
                  <c:v>2376</c:v>
                </c:pt>
                <c:pt idx="367">
                  <c:v>2376</c:v>
                </c:pt>
                <c:pt idx="368">
                  <c:v>2376</c:v>
                </c:pt>
                <c:pt idx="369">
                  <c:v>2376</c:v>
                </c:pt>
                <c:pt idx="370">
                  <c:v>2376</c:v>
                </c:pt>
                <c:pt idx="371">
                  <c:v>2420</c:v>
                </c:pt>
                <c:pt idx="372" formatCode="General">
                  <c:v>2465</c:v>
                </c:pt>
                <c:pt idx="373">
                  <c:v>2555</c:v>
                </c:pt>
                <c:pt idx="374" formatCode="General">
                  <c:v>2987</c:v>
                </c:pt>
                <c:pt idx="375">
                  <c:v>3605</c:v>
                </c:pt>
                <c:pt idx="376">
                  <c:v>4097</c:v>
                </c:pt>
                <c:pt idx="377">
                  <c:v>4155</c:v>
                </c:pt>
              </c:numCache>
            </c:numRef>
          </c:xVal>
          <c:yVal>
            <c:numRef>
              <c:f>'Весь период'!$X$749:$X$1126</c:f>
              <c:numCache>
                <c:formatCode>General</c:formatCode>
                <c:ptCount val="378"/>
                <c:pt idx="0">
                  <c:v>0.99735449735449733</c:v>
                </c:pt>
                <c:pt idx="1">
                  <c:v>0.99470899470899465</c:v>
                </c:pt>
                <c:pt idx="2">
                  <c:v>0.99206349206349209</c:v>
                </c:pt>
                <c:pt idx="3">
                  <c:v>0.98941798941798942</c:v>
                </c:pt>
                <c:pt idx="4">
                  <c:v>0.98677248677248675</c:v>
                </c:pt>
                <c:pt idx="5">
                  <c:v>0.98412698412698418</c:v>
                </c:pt>
                <c:pt idx="6">
                  <c:v>0.98148148148148151</c:v>
                </c:pt>
                <c:pt idx="7">
                  <c:v>0.97883597883597884</c:v>
                </c:pt>
                <c:pt idx="8">
                  <c:v>0.97619047619047616</c:v>
                </c:pt>
                <c:pt idx="9">
                  <c:v>0.97354497354497349</c:v>
                </c:pt>
                <c:pt idx="10">
                  <c:v>0.97089947089947093</c:v>
                </c:pt>
                <c:pt idx="11">
                  <c:v>0.96825396825396826</c:v>
                </c:pt>
                <c:pt idx="12">
                  <c:v>0.96560846560846558</c:v>
                </c:pt>
                <c:pt idx="13">
                  <c:v>0.96296296296296302</c:v>
                </c:pt>
                <c:pt idx="14">
                  <c:v>0.96031746031746035</c:v>
                </c:pt>
                <c:pt idx="15">
                  <c:v>0.95767195767195767</c:v>
                </c:pt>
                <c:pt idx="16">
                  <c:v>0.955026455026455</c:v>
                </c:pt>
                <c:pt idx="17">
                  <c:v>0.95238095238095233</c:v>
                </c:pt>
                <c:pt idx="18">
                  <c:v>0.94973544973544977</c:v>
                </c:pt>
                <c:pt idx="19">
                  <c:v>0.94708994708994709</c:v>
                </c:pt>
                <c:pt idx="20">
                  <c:v>0.94444444444444442</c:v>
                </c:pt>
                <c:pt idx="21">
                  <c:v>0.94179894179894186</c:v>
                </c:pt>
                <c:pt idx="22">
                  <c:v>0.93915343915343918</c:v>
                </c:pt>
                <c:pt idx="23">
                  <c:v>0.93650793650793651</c:v>
                </c:pt>
                <c:pt idx="24">
                  <c:v>0.93386243386243384</c:v>
                </c:pt>
                <c:pt idx="25">
                  <c:v>0.93121693121693117</c:v>
                </c:pt>
                <c:pt idx="26">
                  <c:v>0.9285714285714286</c:v>
                </c:pt>
                <c:pt idx="27">
                  <c:v>0.92592592592592593</c:v>
                </c:pt>
                <c:pt idx="28">
                  <c:v>0.92328042328042326</c:v>
                </c:pt>
                <c:pt idx="29">
                  <c:v>0.92063492063492069</c:v>
                </c:pt>
                <c:pt idx="30">
                  <c:v>0.91798941798941802</c:v>
                </c:pt>
                <c:pt idx="31">
                  <c:v>0.91534391534391535</c:v>
                </c:pt>
                <c:pt idx="32">
                  <c:v>0.91269841269841268</c:v>
                </c:pt>
                <c:pt idx="33">
                  <c:v>0.91005291005291</c:v>
                </c:pt>
                <c:pt idx="34">
                  <c:v>0.90740740740740744</c:v>
                </c:pt>
                <c:pt idx="35">
                  <c:v>0.90476190476190477</c:v>
                </c:pt>
                <c:pt idx="36">
                  <c:v>0.90211640211640209</c:v>
                </c:pt>
                <c:pt idx="37">
                  <c:v>0.89947089947089953</c:v>
                </c:pt>
                <c:pt idx="38">
                  <c:v>0.89682539682539686</c:v>
                </c:pt>
                <c:pt idx="39">
                  <c:v>0.89417989417989419</c:v>
                </c:pt>
                <c:pt idx="40">
                  <c:v>0.89153439153439151</c:v>
                </c:pt>
                <c:pt idx="41">
                  <c:v>0.88888888888888884</c:v>
                </c:pt>
                <c:pt idx="42">
                  <c:v>0.88624338624338628</c:v>
                </c:pt>
                <c:pt idx="43">
                  <c:v>0.8835978835978836</c:v>
                </c:pt>
                <c:pt idx="44">
                  <c:v>0.88095238095238093</c:v>
                </c:pt>
                <c:pt idx="45">
                  <c:v>0.87830687830687837</c:v>
                </c:pt>
                <c:pt idx="46">
                  <c:v>0.8756613756613757</c:v>
                </c:pt>
                <c:pt idx="47">
                  <c:v>0.87301587301587302</c:v>
                </c:pt>
                <c:pt idx="48">
                  <c:v>0.87037037037037035</c:v>
                </c:pt>
                <c:pt idx="49">
                  <c:v>0.86772486772486768</c:v>
                </c:pt>
                <c:pt idx="50">
                  <c:v>0.86507936507936511</c:v>
                </c:pt>
                <c:pt idx="51">
                  <c:v>0.86243386243386244</c:v>
                </c:pt>
                <c:pt idx="52">
                  <c:v>0.85978835978835977</c:v>
                </c:pt>
                <c:pt idx="53">
                  <c:v>0.85714285714285721</c:v>
                </c:pt>
                <c:pt idx="54">
                  <c:v>0.85449735449735453</c:v>
                </c:pt>
                <c:pt idx="55">
                  <c:v>0.85185185185185186</c:v>
                </c:pt>
                <c:pt idx="56">
                  <c:v>0.84920634920634919</c:v>
                </c:pt>
                <c:pt idx="57">
                  <c:v>0.84656084656084651</c:v>
                </c:pt>
                <c:pt idx="58">
                  <c:v>0.84391534391534395</c:v>
                </c:pt>
                <c:pt idx="59">
                  <c:v>0.84126984126984128</c:v>
                </c:pt>
                <c:pt idx="60">
                  <c:v>0.83862433862433861</c:v>
                </c:pt>
                <c:pt idx="61">
                  <c:v>0.83597883597883604</c:v>
                </c:pt>
                <c:pt idx="62">
                  <c:v>0.83333333333333337</c:v>
                </c:pt>
                <c:pt idx="63">
                  <c:v>0.8306878306878307</c:v>
                </c:pt>
                <c:pt idx="64">
                  <c:v>0.82804232804232802</c:v>
                </c:pt>
                <c:pt idx="65">
                  <c:v>0.82539682539682535</c:v>
                </c:pt>
                <c:pt idx="66">
                  <c:v>0.82275132275132279</c:v>
                </c:pt>
                <c:pt idx="67">
                  <c:v>0.82010582010582012</c:v>
                </c:pt>
                <c:pt idx="68">
                  <c:v>0.81746031746031744</c:v>
                </c:pt>
                <c:pt idx="69">
                  <c:v>0.81481481481481488</c:v>
                </c:pt>
                <c:pt idx="70">
                  <c:v>0.81216931216931221</c:v>
                </c:pt>
                <c:pt idx="71">
                  <c:v>0.80952380952380953</c:v>
                </c:pt>
                <c:pt idx="72">
                  <c:v>0.80687830687830686</c:v>
                </c:pt>
                <c:pt idx="73">
                  <c:v>0.80423280423280419</c:v>
                </c:pt>
                <c:pt idx="74">
                  <c:v>0.80158730158730163</c:v>
                </c:pt>
                <c:pt idx="75">
                  <c:v>0.79894179894179895</c:v>
                </c:pt>
                <c:pt idx="76">
                  <c:v>0.79629629629629628</c:v>
                </c:pt>
                <c:pt idx="77">
                  <c:v>0.79365079365079372</c:v>
                </c:pt>
                <c:pt idx="78">
                  <c:v>0.79100529100529104</c:v>
                </c:pt>
                <c:pt idx="79">
                  <c:v>0.78835978835978837</c:v>
                </c:pt>
                <c:pt idx="80">
                  <c:v>0.7857142857142857</c:v>
                </c:pt>
                <c:pt idx="81">
                  <c:v>0.78306878306878303</c:v>
                </c:pt>
                <c:pt idx="82">
                  <c:v>0.78042328042328046</c:v>
                </c:pt>
                <c:pt idx="83">
                  <c:v>0.77777777777777779</c:v>
                </c:pt>
                <c:pt idx="84">
                  <c:v>0.77513227513227512</c:v>
                </c:pt>
                <c:pt idx="85">
                  <c:v>0.77248677248677255</c:v>
                </c:pt>
                <c:pt idx="86">
                  <c:v>0.76984126984126988</c:v>
                </c:pt>
                <c:pt idx="87">
                  <c:v>0.76719576719576721</c:v>
                </c:pt>
                <c:pt idx="88">
                  <c:v>0.76455026455026454</c:v>
                </c:pt>
                <c:pt idx="89">
                  <c:v>0.76190476190476186</c:v>
                </c:pt>
                <c:pt idx="90">
                  <c:v>0.7592592592592593</c:v>
                </c:pt>
                <c:pt idx="91">
                  <c:v>0.75661375661375663</c:v>
                </c:pt>
                <c:pt idx="92">
                  <c:v>0.75396825396825395</c:v>
                </c:pt>
                <c:pt idx="93">
                  <c:v>0.75132275132275139</c:v>
                </c:pt>
                <c:pt idx="94">
                  <c:v>0.74867724867724861</c:v>
                </c:pt>
                <c:pt idx="95">
                  <c:v>0.74603174603174605</c:v>
                </c:pt>
                <c:pt idx="96">
                  <c:v>0.74338624338624337</c:v>
                </c:pt>
                <c:pt idx="97">
                  <c:v>0.7407407407407407</c:v>
                </c:pt>
                <c:pt idx="98">
                  <c:v>0.73809523809523814</c:v>
                </c:pt>
                <c:pt idx="99">
                  <c:v>0.73544973544973546</c:v>
                </c:pt>
                <c:pt idx="100">
                  <c:v>0.73280423280423279</c:v>
                </c:pt>
                <c:pt idx="101">
                  <c:v>0.73015873015873023</c:v>
                </c:pt>
                <c:pt idx="102">
                  <c:v>0.72751322751322745</c:v>
                </c:pt>
                <c:pt idx="103">
                  <c:v>0.72486772486772488</c:v>
                </c:pt>
                <c:pt idx="104">
                  <c:v>0.72222222222222221</c:v>
                </c:pt>
                <c:pt idx="105">
                  <c:v>0.71957671957671954</c:v>
                </c:pt>
                <c:pt idx="106">
                  <c:v>0.71693121693121697</c:v>
                </c:pt>
                <c:pt idx="107">
                  <c:v>0.7142857142857143</c:v>
                </c:pt>
                <c:pt idx="108">
                  <c:v>0.71164021164021163</c:v>
                </c:pt>
                <c:pt idx="109">
                  <c:v>0.70899470899470907</c:v>
                </c:pt>
                <c:pt idx="110">
                  <c:v>0.70634920634920628</c:v>
                </c:pt>
                <c:pt idx="111">
                  <c:v>0.70370370370370372</c:v>
                </c:pt>
                <c:pt idx="112">
                  <c:v>0.70105820105820105</c:v>
                </c:pt>
                <c:pt idx="113">
                  <c:v>0.69841269841269837</c:v>
                </c:pt>
                <c:pt idx="114">
                  <c:v>0.69576719576719581</c:v>
                </c:pt>
                <c:pt idx="115">
                  <c:v>0.69312169312169314</c:v>
                </c:pt>
                <c:pt idx="116">
                  <c:v>0.69047619047619047</c:v>
                </c:pt>
                <c:pt idx="117">
                  <c:v>0.6878306878306879</c:v>
                </c:pt>
                <c:pt idx="118">
                  <c:v>0.68518518518518512</c:v>
                </c:pt>
                <c:pt idx="119">
                  <c:v>0.68253968253968256</c:v>
                </c:pt>
                <c:pt idx="120">
                  <c:v>0.67989417989417988</c:v>
                </c:pt>
                <c:pt idx="121">
                  <c:v>0.67724867724867721</c:v>
                </c:pt>
                <c:pt idx="122">
                  <c:v>0.67460317460317465</c:v>
                </c:pt>
                <c:pt idx="123">
                  <c:v>0.67195767195767198</c:v>
                </c:pt>
                <c:pt idx="124">
                  <c:v>0.6693121693121693</c:v>
                </c:pt>
                <c:pt idx="125">
                  <c:v>0.66666666666666674</c:v>
                </c:pt>
                <c:pt idx="126">
                  <c:v>0.66402116402116396</c:v>
                </c:pt>
                <c:pt idx="127">
                  <c:v>0.66137566137566139</c:v>
                </c:pt>
                <c:pt idx="128">
                  <c:v>0.65873015873015872</c:v>
                </c:pt>
                <c:pt idx="129">
                  <c:v>0.65608465608465605</c:v>
                </c:pt>
                <c:pt idx="130">
                  <c:v>0.65343915343915349</c:v>
                </c:pt>
                <c:pt idx="131">
                  <c:v>0.65079365079365081</c:v>
                </c:pt>
                <c:pt idx="132">
                  <c:v>0.64814814814814814</c:v>
                </c:pt>
                <c:pt idx="133">
                  <c:v>0.64550264550264558</c:v>
                </c:pt>
                <c:pt idx="134">
                  <c:v>0.64285714285714279</c:v>
                </c:pt>
                <c:pt idx="135">
                  <c:v>0.64021164021164023</c:v>
                </c:pt>
                <c:pt idx="136">
                  <c:v>0.63756613756613756</c:v>
                </c:pt>
                <c:pt idx="137">
                  <c:v>0.63492063492063489</c:v>
                </c:pt>
                <c:pt idx="138">
                  <c:v>0.63227513227513232</c:v>
                </c:pt>
                <c:pt idx="139">
                  <c:v>0.62962962962962965</c:v>
                </c:pt>
                <c:pt idx="140">
                  <c:v>0.62698412698412698</c:v>
                </c:pt>
                <c:pt idx="141">
                  <c:v>0.62433862433862441</c:v>
                </c:pt>
                <c:pt idx="142">
                  <c:v>0.62169312169312163</c:v>
                </c:pt>
                <c:pt idx="143">
                  <c:v>0.61904761904761907</c:v>
                </c:pt>
                <c:pt idx="144">
                  <c:v>0.6164021164021164</c:v>
                </c:pt>
                <c:pt idx="145">
                  <c:v>0.61375661375661372</c:v>
                </c:pt>
                <c:pt idx="146">
                  <c:v>0.61111111111111116</c:v>
                </c:pt>
                <c:pt idx="147">
                  <c:v>0.60846560846560849</c:v>
                </c:pt>
                <c:pt idx="148">
                  <c:v>0.60582010582010581</c:v>
                </c:pt>
                <c:pt idx="149">
                  <c:v>0.60317460317460325</c:v>
                </c:pt>
                <c:pt idx="150">
                  <c:v>0.60052910052910047</c:v>
                </c:pt>
                <c:pt idx="151">
                  <c:v>0.59788359788359791</c:v>
                </c:pt>
                <c:pt idx="152">
                  <c:v>0.59523809523809523</c:v>
                </c:pt>
                <c:pt idx="153">
                  <c:v>0.59259259259259256</c:v>
                </c:pt>
                <c:pt idx="154">
                  <c:v>0.58994708994709</c:v>
                </c:pt>
                <c:pt idx="155">
                  <c:v>0.58730158730158732</c:v>
                </c:pt>
                <c:pt idx="156">
                  <c:v>0.58465608465608465</c:v>
                </c:pt>
                <c:pt idx="157">
                  <c:v>0.58201058201058209</c:v>
                </c:pt>
                <c:pt idx="158">
                  <c:v>0.57936507936507931</c:v>
                </c:pt>
                <c:pt idx="159">
                  <c:v>0.57671957671957674</c:v>
                </c:pt>
                <c:pt idx="160">
                  <c:v>0.57407407407407407</c:v>
                </c:pt>
                <c:pt idx="161">
                  <c:v>0.5714285714285714</c:v>
                </c:pt>
                <c:pt idx="162">
                  <c:v>0.56878306878306883</c:v>
                </c:pt>
                <c:pt idx="163">
                  <c:v>0.56613756613756616</c:v>
                </c:pt>
                <c:pt idx="164">
                  <c:v>0.56349206349206349</c:v>
                </c:pt>
                <c:pt idx="165">
                  <c:v>0.56084656084656093</c:v>
                </c:pt>
                <c:pt idx="166">
                  <c:v>0.55820105820105814</c:v>
                </c:pt>
                <c:pt idx="167">
                  <c:v>0.55555555555555558</c:v>
                </c:pt>
                <c:pt idx="168">
                  <c:v>0.55291005291005291</c:v>
                </c:pt>
                <c:pt idx="169">
                  <c:v>0.55026455026455023</c:v>
                </c:pt>
                <c:pt idx="170">
                  <c:v>0.54761904761904767</c:v>
                </c:pt>
                <c:pt idx="171">
                  <c:v>0.544973544973545</c:v>
                </c:pt>
                <c:pt idx="172">
                  <c:v>0.54232804232804233</c:v>
                </c:pt>
                <c:pt idx="173">
                  <c:v>0.53968253968253976</c:v>
                </c:pt>
                <c:pt idx="174">
                  <c:v>0.53703703703703698</c:v>
                </c:pt>
                <c:pt idx="175">
                  <c:v>0.53439153439153442</c:v>
                </c:pt>
                <c:pt idx="176">
                  <c:v>0.53174603174603174</c:v>
                </c:pt>
                <c:pt idx="177">
                  <c:v>0.52910052910052907</c:v>
                </c:pt>
                <c:pt idx="178">
                  <c:v>0.52645502645502651</c:v>
                </c:pt>
                <c:pt idx="179">
                  <c:v>0.52380952380952384</c:v>
                </c:pt>
                <c:pt idx="180">
                  <c:v>0.52116402116402116</c:v>
                </c:pt>
                <c:pt idx="181">
                  <c:v>0.5185185185185186</c:v>
                </c:pt>
                <c:pt idx="182">
                  <c:v>0.51587301587301582</c:v>
                </c:pt>
                <c:pt idx="183">
                  <c:v>0.51322751322751325</c:v>
                </c:pt>
                <c:pt idx="184">
                  <c:v>0.51058201058201058</c:v>
                </c:pt>
                <c:pt idx="185">
                  <c:v>0.50793650793650791</c:v>
                </c:pt>
                <c:pt idx="186">
                  <c:v>0.50529100529100535</c:v>
                </c:pt>
                <c:pt idx="187">
                  <c:v>0.50264550264550267</c:v>
                </c:pt>
                <c:pt idx="188">
                  <c:v>0.5</c:v>
                </c:pt>
                <c:pt idx="189">
                  <c:v>0.49735449735449733</c:v>
                </c:pt>
                <c:pt idx="190">
                  <c:v>0.49470899470899465</c:v>
                </c:pt>
                <c:pt idx="191">
                  <c:v>0.49206349206349209</c:v>
                </c:pt>
                <c:pt idx="192">
                  <c:v>0.48941798941798942</c:v>
                </c:pt>
                <c:pt idx="193">
                  <c:v>0.48677248677248675</c:v>
                </c:pt>
                <c:pt idx="194">
                  <c:v>0.48412698412698407</c:v>
                </c:pt>
                <c:pt idx="195">
                  <c:v>0.48148148148148151</c:v>
                </c:pt>
                <c:pt idx="196">
                  <c:v>0.47883597883597884</c:v>
                </c:pt>
                <c:pt idx="197">
                  <c:v>0.47619047619047616</c:v>
                </c:pt>
                <c:pt idx="198">
                  <c:v>0.47354497354497349</c:v>
                </c:pt>
                <c:pt idx="199">
                  <c:v>0.47089947089947093</c:v>
                </c:pt>
                <c:pt idx="200">
                  <c:v>0.46825396825396826</c:v>
                </c:pt>
                <c:pt idx="201">
                  <c:v>0.46560846560846558</c:v>
                </c:pt>
                <c:pt idx="202">
                  <c:v>0.46296296296296291</c:v>
                </c:pt>
                <c:pt idx="203">
                  <c:v>0.46031746031746035</c:v>
                </c:pt>
                <c:pt idx="204">
                  <c:v>0.45767195767195767</c:v>
                </c:pt>
                <c:pt idx="205">
                  <c:v>0.455026455026455</c:v>
                </c:pt>
                <c:pt idx="206">
                  <c:v>0.45238095238095233</c:v>
                </c:pt>
                <c:pt idx="207">
                  <c:v>0.44973544973544977</c:v>
                </c:pt>
                <c:pt idx="208">
                  <c:v>0.44708994708994709</c:v>
                </c:pt>
                <c:pt idx="209">
                  <c:v>0.44444444444444442</c:v>
                </c:pt>
                <c:pt idx="210">
                  <c:v>0.44179894179894175</c:v>
                </c:pt>
                <c:pt idx="211">
                  <c:v>0.43915343915343918</c:v>
                </c:pt>
                <c:pt idx="212">
                  <c:v>0.43650793650793651</c:v>
                </c:pt>
                <c:pt idx="213">
                  <c:v>0.43386243386243384</c:v>
                </c:pt>
                <c:pt idx="214">
                  <c:v>0.43121693121693117</c:v>
                </c:pt>
                <c:pt idx="215">
                  <c:v>0.4285714285714286</c:v>
                </c:pt>
                <c:pt idx="216">
                  <c:v>0.42592592592592593</c:v>
                </c:pt>
                <c:pt idx="217">
                  <c:v>0.42328042328042326</c:v>
                </c:pt>
                <c:pt idx="218">
                  <c:v>0.42063492063492058</c:v>
                </c:pt>
                <c:pt idx="219">
                  <c:v>0.41798941798941802</c:v>
                </c:pt>
                <c:pt idx="220">
                  <c:v>0.41534391534391535</c:v>
                </c:pt>
                <c:pt idx="221">
                  <c:v>0.41269841269841268</c:v>
                </c:pt>
                <c:pt idx="222">
                  <c:v>0.41005291005291</c:v>
                </c:pt>
                <c:pt idx="223">
                  <c:v>0.40740740740740744</c:v>
                </c:pt>
                <c:pt idx="224">
                  <c:v>0.40476190476190477</c:v>
                </c:pt>
                <c:pt idx="225">
                  <c:v>0.40211640211640209</c:v>
                </c:pt>
                <c:pt idx="226">
                  <c:v>0.39947089947089942</c:v>
                </c:pt>
                <c:pt idx="227">
                  <c:v>0.39682539682539686</c:v>
                </c:pt>
                <c:pt idx="228">
                  <c:v>0.39417989417989419</c:v>
                </c:pt>
                <c:pt idx="229">
                  <c:v>0.39153439153439151</c:v>
                </c:pt>
                <c:pt idx="230">
                  <c:v>0.38888888888888884</c:v>
                </c:pt>
                <c:pt idx="231">
                  <c:v>0.38624338624338628</c:v>
                </c:pt>
                <c:pt idx="232">
                  <c:v>0.3835978835978836</c:v>
                </c:pt>
                <c:pt idx="233">
                  <c:v>0.38095238095238093</c:v>
                </c:pt>
                <c:pt idx="234">
                  <c:v>0.37830687830687826</c:v>
                </c:pt>
                <c:pt idx="235">
                  <c:v>0.3756613756613757</c:v>
                </c:pt>
                <c:pt idx="236">
                  <c:v>0.37301587301587302</c:v>
                </c:pt>
                <c:pt idx="237">
                  <c:v>0.37037037037037035</c:v>
                </c:pt>
                <c:pt idx="238">
                  <c:v>0.36772486772486768</c:v>
                </c:pt>
                <c:pt idx="239">
                  <c:v>0.36507936507936511</c:v>
                </c:pt>
                <c:pt idx="240">
                  <c:v>0.36243386243386244</c:v>
                </c:pt>
                <c:pt idx="241">
                  <c:v>0.35978835978835977</c:v>
                </c:pt>
                <c:pt idx="242">
                  <c:v>0.3571428571428571</c:v>
                </c:pt>
                <c:pt idx="243">
                  <c:v>0.35449735449735453</c:v>
                </c:pt>
                <c:pt idx="244">
                  <c:v>0.35185185185185186</c:v>
                </c:pt>
                <c:pt idx="245">
                  <c:v>0.34920634920634919</c:v>
                </c:pt>
                <c:pt idx="246">
                  <c:v>0.34656084656084651</c:v>
                </c:pt>
                <c:pt idx="247">
                  <c:v>0.34391534391534395</c:v>
                </c:pt>
                <c:pt idx="248">
                  <c:v>0.34126984126984128</c:v>
                </c:pt>
                <c:pt idx="249">
                  <c:v>0.33862433862433861</c:v>
                </c:pt>
                <c:pt idx="250">
                  <c:v>0.33597883597883593</c:v>
                </c:pt>
                <c:pt idx="251">
                  <c:v>0.33333333333333337</c:v>
                </c:pt>
                <c:pt idx="252">
                  <c:v>0.3306878306878307</c:v>
                </c:pt>
                <c:pt idx="253">
                  <c:v>0.32804232804232802</c:v>
                </c:pt>
                <c:pt idx="254">
                  <c:v>0.32539682539682535</c:v>
                </c:pt>
                <c:pt idx="255">
                  <c:v>0.32275132275132279</c:v>
                </c:pt>
                <c:pt idx="256">
                  <c:v>0.32010582010582012</c:v>
                </c:pt>
                <c:pt idx="257">
                  <c:v>0.31746031746031744</c:v>
                </c:pt>
                <c:pt idx="258">
                  <c:v>0.31481481481481477</c:v>
                </c:pt>
                <c:pt idx="259">
                  <c:v>0.31216931216931221</c:v>
                </c:pt>
                <c:pt idx="260">
                  <c:v>0.30952380952380953</c:v>
                </c:pt>
                <c:pt idx="261">
                  <c:v>0.30687830687830686</c:v>
                </c:pt>
                <c:pt idx="262">
                  <c:v>0.30423280423280419</c:v>
                </c:pt>
                <c:pt idx="263">
                  <c:v>0.30158730158730163</c:v>
                </c:pt>
                <c:pt idx="264">
                  <c:v>0.29894179894179895</c:v>
                </c:pt>
                <c:pt idx="265">
                  <c:v>0.29629629629629628</c:v>
                </c:pt>
                <c:pt idx="266">
                  <c:v>0.29365079365079361</c:v>
                </c:pt>
                <c:pt idx="267">
                  <c:v>0.29100529100529104</c:v>
                </c:pt>
                <c:pt idx="268">
                  <c:v>0.28835978835978837</c:v>
                </c:pt>
                <c:pt idx="269">
                  <c:v>0.2857142857142857</c:v>
                </c:pt>
                <c:pt idx="270">
                  <c:v>0.28306878306878303</c:v>
                </c:pt>
                <c:pt idx="271">
                  <c:v>0.28042328042328046</c:v>
                </c:pt>
                <c:pt idx="272">
                  <c:v>0.27777777777777779</c:v>
                </c:pt>
                <c:pt idx="273">
                  <c:v>0.27513227513227512</c:v>
                </c:pt>
                <c:pt idx="274">
                  <c:v>0.27248677248677244</c:v>
                </c:pt>
                <c:pt idx="275">
                  <c:v>0.26984126984126988</c:v>
                </c:pt>
                <c:pt idx="276">
                  <c:v>0.26719576719576721</c:v>
                </c:pt>
                <c:pt idx="277">
                  <c:v>0.26455026455026454</c:v>
                </c:pt>
                <c:pt idx="278">
                  <c:v>0.26190476190476186</c:v>
                </c:pt>
                <c:pt idx="279">
                  <c:v>0.2592592592592593</c:v>
                </c:pt>
                <c:pt idx="280">
                  <c:v>0.25661375661375663</c:v>
                </c:pt>
                <c:pt idx="281">
                  <c:v>0.25396825396825395</c:v>
                </c:pt>
                <c:pt idx="282">
                  <c:v>0.25132275132275128</c:v>
                </c:pt>
                <c:pt idx="283">
                  <c:v>0.24867724867724872</c:v>
                </c:pt>
                <c:pt idx="284">
                  <c:v>0.24603174603174605</c:v>
                </c:pt>
                <c:pt idx="285">
                  <c:v>0.24338624338624337</c:v>
                </c:pt>
                <c:pt idx="286">
                  <c:v>0.2407407407407407</c:v>
                </c:pt>
                <c:pt idx="287">
                  <c:v>0.23809523809523814</c:v>
                </c:pt>
                <c:pt idx="288">
                  <c:v>0.23544973544973546</c:v>
                </c:pt>
                <c:pt idx="289">
                  <c:v>0.23280423280423279</c:v>
                </c:pt>
                <c:pt idx="290">
                  <c:v>0.23015873015873012</c:v>
                </c:pt>
                <c:pt idx="291">
                  <c:v>0.22751322751322756</c:v>
                </c:pt>
                <c:pt idx="292">
                  <c:v>0.22486772486772488</c:v>
                </c:pt>
                <c:pt idx="293">
                  <c:v>0.22222222222222221</c:v>
                </c:pt>
                <c:pt idx="294">
                  <c:v>0.21957671957671954</c:v>
                </c:pt>
                <c:pt idx="295">
                  <c:v>0.21693121693121697</c:v>
                </c:pt>
                <c:pt idx="296">
                  <c:v>0.2142857142857143</c:v>
                </c:pt>
                <c:pt idx="297">
                  <c:v>0.21164021164021163</c:v>
                </c:pt>
                <c:pt idx="298">
                  <c:v>0.20899470899470896</c:v>
                </c:pt>
                <c:pt idx="299">
                  <c:v>0.20634920634920639</c:v>
                </c:pt>
                <c:pt idx="300">
                  <c:v>0.20370370370370372</c:v>
                </c:pt>
                <c:pt idx="301">
                  <c:v>0.20105820105820105</c:v>
                </c:pt>
                <c:pt idx="302">
                  <c:v>0.19841269841269837</c:v>
                </c:pt>
                <c:pt idx="303">
                  <c:v>0.19576719576719581</c:v>
                </c:pt>
                <c:pt idx="304">
                  <c:v>0.19312169312169314</c:v>
                </c:pt>
                <c:pt idx="305">
                  <c:v>0.19047619047619047</c:v>
                </c:pt>
                <c:pt idx="306">
                  <c:v>0.18783068783068779</c:v>
                </c:pt>
                <c:pt idx="307">
                  <c:v>0.18518518518518523</c:v>
                </c:pt>
                <c:pt idx="308">
                  <c:v>0.18253968253968256</c:v>
                </c:pt>
                <c:pt idx="309">
                  <c:v>0.17989417989417988</c:v>
                </c:pt>
                <c:pt idx="310">
                  <c:v>0.17724867724867721</c:v>
                </c:pt>
                <c:pt idx="311">
                  <c:v>0.17460317460317465</c:v>
                </c:pt>
                <c:pt idx="312">
                  <c:v>0.17195767195767198</c:v>
                </c:pt>
                <c:pt idx="313">
                  <c:v>0.1693121693121693</c:v>
                </c:pt>
                <c:pt idx="314">
                  <c:v>0.16666666666666663</c:v>
                </c:pt>
                <c:pt idx="315">
                  <c:v>0.16402116402116407</c:v>
                </c:pt>
                <c:pt idx="316">
                  <c:v>0.16137566137566139</c:v>
                </c:pt>
                <c:pt idx="317">
                  <c:v>0.15873015873015872</c:v>
                </c:pt>
                <c:pt idx="318">
                  <c:v>0.15608465608465605</c:v>
                </c:pt>
                <c:pt idx="319">
                  <c:v>0.15343915343915349</c:v>
                </c:pt>
                <c:pt idx="320">
                  <c:v>0.15079365079365081</c:v>
                </c:pt>
                <c:pt idx="321">
                  <c:v>0.14814814814814814</c:v>
                </c:pt>
                <c:pt idx="322">
                  <c:v>0.14550264550264547</c:v>
                </c:pt>
                <c:pt idx="323">
                  <c:v>0.1428571428571429</c:v>
                </c:pt>
                <c:pt idx="324">
                  <c:v>0.14021164021164023</c:v>
                </c:pt>
                <c:pt idx="325">
                  <c:v>0.13756613756613756</c:v>
                </c:pt>
                <c:pt idx="326">
                  <c:v>0.13492063492063489</c:v>
                </c:pt>
                <c:pt idx="327">
                  <c:v>0.13227513227513232</c:v>
                </c:pt>
                <c:pt idx="328">
                  <c:v>0.12962962962962965</c:v>
                </c:pt>
                <c:pt idx="329">
                  <c:v>0.12698412698412698</c:v>
                </c:pt>
                <c:pt idx="330">
                  <c:v>0.1243386243386243</c:v>
                </c:pt>
                <c:pt idx="331">
                  <c:v>0.12169312169312174</c:v>
                </c:pt>
                <c:pt idx="332">
                  <c:v>0.11904761904761907</c:v>
                </c:pt>
                <c:pt idx="333">
                  <c:v>0.1164021164021164</c:v>
                </c:pt>
                <c:pt idx="334">
                  <c:v>0.11375661375661372</c:v>
                </c:pt>
                <c:pt idx="335">
                  <c:v>0.11111111111111116</c:v>
                </c:pt>
                <c:pt idx="336">
                  <c:v>0.10846560846560849</c:v>
                </c:pt>
                <c:pt idx="337">
                  <c:v>0.10582010582010581</c:v>
                </c:pt>
                <c:pt idx="338">
                  <c:v>0.10317460317460314</c:v>
                </c:pt>
                <c:pt idx="339">
                  <c:v>0.10052910052910058</c:v>
                </c:pt>
                <c:pt idx="340">
                  <c:v>9.7883597883597906E-2</c:v>
                </c:pt>
                <c:pt idx="341">
                  <c:v>9.5238095238095233E-2</c:v>
                </c:pt>
                <c:pt idx="342">
                  <c:v>9.259259259259256E-2</c:v>
                </c:pt>
                <c:pt idx="343">
                  <c:v>8.9947089947089998E-2</c:v>
                </c:pt>
                <c:pt idx="344">
                  <c:v>8.7301587301587324E-2</c:v>
                </c:pt>
                <c:pt idx="345">
                  <c:v>8.4656084656084651E-2</c:v>
                </c:pt>
                <c:pt idx="346">
                  <c:v>8.2010582010581978E-2</c:v>
                </c:pt>
                <c:pt idx="347">
                  <c:v>7.9365079365079416E-2</c:v>
                </c:pt>
                <c:pt idx="348">
                  <c:v>7.6719576719576743E-2</c:v>
                </c:pt>
                <c:pt idx="349">
                  <c:v>7.407407407407407E-2</c:v>
                </c:pt>
                <c:pt idx="350">
                  <c:v>7.1428571428571397E-2</c:v>
                </c:pt>
                <c:pt idx="351">
                  <c:v>6.8783068783068835E-2</c:v>
                </c:pt>
                <c:pt idx="352">
                  <c:v>6.6137566137566162E-2</c:v>
                </c:pt>
                <c:pt idx="353">
                  <c:v>6.3492063492063489E-2</c:v>
                </c:pt>
                <c:pt idx="354">
                  <c:v>6.0846560846560815E-2</c:v>
                </c:pt>
                <c:pt idx="355">
                  <c:v>5.8201058201058253E-2</c:v>
                </c:pt>
                <c:pt idx="356">
                  <c:v>5.555555555555558E-2</c:v>
                </c:pt>
                <c:pt idx="357">
                  <c:v>5.2910052910052907E-2</c:v>
                </c:pt>
                <c:pt idx="358">
                  <c:v>5.0264550264550234E-2</c:v>
                </c:pt>
                <c:pt idx="359">
                  <c:v>4.7619047619047672E-2</c:v>
                </c:pt>
                <c:pt idx="360">
                  <c:v>4.4973544973544999E-2</c:v>
                </c:pt>
                <c:pt idx="361">
                  <c:v>4.2328042328042326E-2</c:v>
                </c:pt>
                <c:pt idx="362">
                  <c:v>3.9682539682539653E-2</c:v>
                </c:pt>
                <c:pt idx="363">
                  <c:v>3.703703703703709E-2</c:v>
                </c:pt>
                <c:pt idx="364">
                  <c:v>3.4391534391534417E-2</c:v>
                </c:pt>
                <c:pt idx="365">
                  <c:v>3.1746031746031744E-2</c:v>
                </c:pt>
                <c:pt idx="366">
                  <c:v>2.9100529100529071E-2</c:v>
                </c:pt>
                <c:pt idx="367">
                  <c:v>2.6455026455026509E-2</c:v>
                </c:pt>
                <c:pt idx="368">
                  <c:v>2.3809523809523836E-2</c:v>
                </c:pt>
                <c:pt idx="369">
                  <c:v>2.1164021164021163E-2</c:v>
                </c:pt>
                <c:pt idx="370">
                  <c:v>1.851851851851849E-2</c:v>
                </c:pt>
                <c:pt idx="371">
                  <c:v>1.5873015873015928E-2</c:v>
                </c:pt>
                <c:pt idx="372">
                  <c:v>1.3227513227513255E-2</c:v>
                </c:pt>
                <c:pt idx="373">
                  <c:v>1.0582010582010581E-2</c:v>
                </c:pt>
                <c:pt idx="374">
                  <c:v>7.9365079365079083E-3</c:v>
                </c:pt>
                <c:pt idx="375">
                  <c:v>5.2910052910053462E-3</c:v>
                </c:pt>
                <c:pt idx="376">
                  <c:v>2.6455026455026731E-3</c:v>
                </c:pt>
                <c:pt idx="37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C3B-469F-A043-179538E9F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697544"/>
        <c:axId val="301697936"/>
      </c:scatterChart>
      <c:valAx>
        <c:axId val="301697544"/>
        <c:scaling>
          <c:orientation val="minMax"/>
          <c:max val="1300"/>
          <c:min val="0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301697936"/>
        <c:crosses val="autoZero"/>
        <c:crossBetween val="midCat"/>
      </c:valAx>
      <c:valAx>
        <c:axId val="301697936"/>
        <c:scaling>
          <c:orientation val="minMax"/>
          <c:max val="1.0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301697544"/>
        <c:crosses val="autoZero"/>
        <c:crossBetween val="midCat"/>
      </c:valAx>
      <c:spPr>
        <a:solidFill>
          <a:schemeClr val="bg1"/>
        </a:solidFill>
        <a:ln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8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800" b="1"/>
            </a:pPr>
            <a:endParaRPr lang="ru-RU"/>
          </a:p>
        </c:txPr>
      </c:legendEntry>
      <c:layout>
        <c:manualLayout>
          <c:xMode val="edge"/>
          <c:yMode val="edge"/>
          <c:x val="0.67846026146503413"/>
          <c:y val="0.10508543685125779"/>
          <c:w val="0.3039366422394521"/>
          <c:h val="0.22780820649557451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'[Число документов по процедурам по годам.xlsx]Лист1'!$B$4</c:f>
              <c:strCache>
                <c:ptCount val="1"/>
                <c:pt idx="0">
                  <c:v>консультация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'[Число документов по процедурам по годам.xlsx]Лист1'!$A$5:$A$34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'[Число документов по процедурам по годам.xlsx]Лист1'!$B$5:$B$34</c:f>
              <c:numCache>
                <c:formatCode>General</c:formatCode>
                <c:ptCount val="30"/>
                <c:pt idx="0">
                  <c:v>29</c:v>
                </c:pt>
                <c:pt idx="1">
                  <c:v>42</c:v>
                </c:pt>
                <c:pt idx="2">
                  <c:v>44</c:v>
                </c:pt>
                <c:pt idx="3">
                  <c:v>22</c:v>
                </c:pt>
                <c:pt idx="4">
                  <c:v>9</c:v>
                </c:pt>
                <c:pt idx="5">
                  <c:v>12</c:v>
                </c:pt>
                <c:pt idx="6">
                  <c:v>17</c:v>
                </c:pt>
                <c:pt idx="7">
                  <c:v>13</c:v>
                </c:pt>
                <c:pt idx="8">
                  <c:v>16</c:v>
                </c:pt>
                <c:pt idx="9">
                  <c:v>10</c:v>
                </c:pt>
                <c:pt idx="10">
                  <c:v>8</c:v>
                </c:pt>
                <c:pt idx="11">
                  <c:v>16</c:v>
                </c:pt>
                <c:pt idx="12">
                  <c:v>13</c:v>
                </c:pt>
                <c:pt idx="13">
                  <c:v>18</c:v>
                </c:pt>
                <c:pt idx="14">
                  <c:v>16</c:v>
                </c:pt>
                <c:pt idx="15">
                  <c:v>7</c:v>
                </c:pt>
                <c:pt idx="16">
                  <c:v>9</c:v>
                </c:pt>
                <c:pt idx="17">
                  <c:v>5</c:v>
                </c:pt>
                <c:pt idx="18">
                  <c:v>13</c:v>
                </c:pt>
                <c:pt idx="19">
                  <c:v>13</c:v>
                </c:pt>
                <c:pt idx="20">
                  <c:v>6</c:v>
                </c:pt>
                <c:pt idx="21">
                  <c:v>5</c:v>
                </c:pt>
                <c:pt idx="22">
                  <c:v>1</c:v>
                </c:pt>
                <c:pt idx="23">
                  <c:v>7</c:v>
                </c:pt>
                <c:pt idx="24">
                  <c:v>4</c:v>
                </c:pt>
                <c:pt idx="25">
                  <c:v>4</c:v>
                </c:pt>
                <c:pt idx="26">
                  <c:v>5</c:v>
                </c:pt>
                <c:pt idx="27">
                  <c:v>3</c:v>
                </c:pt>
                <c:pt idx="28">
                  <c:v>6</c:v>
                </c:pt>
                <c:pt idx="2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7C-48BC-AE2D-6C2E18FFBABC}"/>
            </c:ext>
          </c:extLst>
        </c:ser>
        <c:ser>
          <c:idx val="1"/>
          <c:order val="1"/>
          <c:tx>
            <c:strRef>
              <c:f>'[Число документов по процедурам по годам.xlsx]Лист1'!$C$4</c:f>
              <c:strCache>
                <c:ptCount val="1"/>
                <c:pt idx="0">
                  <c:v>ОЗП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'[Число документов по процедурам по годам.xlsx]Лист1'!$A$5:$A$34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'[Число документов по процедурам по годам.xlsx]Лист1'!$C$5:$C$34</c:f>
              <c:numCache>
                <c:formatCode>General</c:formatCode>
                <c:ptCount val="30"/>
                <c:pt idx="3">
                  <c:v>1</c:v>
                </c:pt>
                <c:pt idx="4">
                  <c:v>20</c:v>
                </c:pt>
                <c:pt idx="5">
                  <c:v>10</c:v>
                </c:pt>
                <c:pt idx="6">
                  <c:v>17</c:v>
                </c:pt>
                <c:pt idx="7">
                  <c:v>24</c:v>
                </c:pt>
                <c:pt idx="8">
                  <c:v>28</c:v>
                </c:pt>
                <c:pt idx="9">
                  <c:v>20</c:v>
                </c:pt>
                <c:pt idx="10">
                  <c:v>34</c:v>
                </c:pt>
                <c:pt idx="11">
                  <c:v>41</c:v>
                </c:pt>
                <c:pt idx="12">
                  <c:v>38</c:v>
                </c:pt>
                <c:pt idx="13">
                  <c:v>45</c:v>
                </c:pt>
                <c:pt idx="14">
                  <c:v>33</c:v>
                </c:pt>
                <c:pt idx="15">
                  <c:v>26</c:v>
                </c:pt>
                <c:pt idx="16">
                  <c:v>39</c:v>
                </c:pt>
                <c:pt idx="17">
                  <c:v>18</c:v>
                </c:pt>
                <c:pt idx="18">
                  <c:v>53</c:v>
                </c:pt>
                <c:pt idx="19">
                  <c:v>79</c:v>
                </c:pt>
                <c:pt idx="20">
                  <c:v>15</c:v>
                </c:pt>
                <c:pt idx="21">
                  <c:v>23</c:v>
                </c:pt>
                <c:pt idx="22">
                  <c:v>17</c:v>
                </c:pt>
                <c:pt idx="23">
                  <c:v>21</c:v>
                </c:pt>
                <c:pt idx="24">
                  <c:v>47</c:v>
                </c:pt>
                <c:pt idx="25">
                  <c:v>14</c:v>
                </c:pt>
                <c:pt idx="26">
                  <c:v>18</c:v>
                </c:pt>
                <c:pt idx="27">
                  <c:v>14</c:v>
                </c:pt>
                <c:pt idx="28">
                  <c:v>18</c:v>
                </c:pt>
                <c:pt idx="29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7C-48BC-AE2D-6C2E18FFB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4436464"/>
        <c:axId val="424430560"/>
      </c:areaChart>
      <c:catAx>
        <c:axId val="424436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4430560"/>
        <c:crosses val="autoZero"/>
        <c:auto val="1"/>
        <c:lblAlgn val="ctr"/>
        <c:lblOffset val="100"/>
        <c:noMultiLvlLbl val="0"/>
      </c:catAx>
      <c:valAx>
        <c:axId val="42443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44364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rgbClr val="FFFFFF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0.33106</cdr:x>
      <cdr:y>0.44928</cdr:y>
    </cdr:from>
    <cdr:to>
      <cdr:x>0.36273</cdr:x>
      <cdr:y>0.5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592289" y="2232248"/>
          <a:ext cx="247995" cy="25202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371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F107EA-03F7-427C-B744-CF73209EE584}" type="datetimeFigureOut">
              <a:rPr lang="ru-RU"/>
              <a:pPr>
                <a:defRPr/>
              </a:pPr>
              <a:t>21.12.2021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338" y="6456363"/>
            <a:ext cx="4303712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1D20285-4FA0-4342-9B30-1120F5B137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256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7075" y="511175"/>
            <a:ext cx="3392488" cy="2546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28975"/>
            <a:ext cx="7278688" cy="305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95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45795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91B71F-8954-4AF7-B1D8-E93E237684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8526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48759-61FA-4434-B799-EBC450D725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13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F5F44-8160-4C0C-8846-B2F056374E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955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6EC21-A29A-4EA0-A97B-176DAE9F3C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199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EA50-86A0-43B4-B265-6F84434A4F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082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E0BD-4A52-4604-9686-7B50A7C301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577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A4F6F-C300-439A-933B-2B1A7AB5D3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85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52CC8-9CA3-4556-8611-B982812CFE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265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51BE4-3B27-4C79-BF47-A9AC6C3EEE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008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C0ABD-BDEB-43CB-B6DF-4704429687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060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1385-9483-4F8E-9656-C0247BC256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8102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A5375-FC9E-4730-B6BA-8A3EBBAF91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62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5D2EC"/>
            </a:gs>
            <a:gs pos="10001">
              <a:srgbClr val="F7FAFD"/>
            </a:gs>
            <a:gs pos="91000">
              <a:srgbClr val="CEE1F2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64CA1AF-B5EB-42D7-8468-A5BA46AA88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772816"/>
            <a:ext cx="8496944" cy="244827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принятия решений (законодательных актов)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Европейском союзе: количественный анализ</a:t>
            </a:r>
            <a:endParaRPr lang="ru-RU" altLang="ru-RU" sz="4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555127" y="764704"/>
            <a:ext cx="59404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4000" b="1" dirty="0"/>
              <a:t>Кавешников Н.Ю.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67744" y="508518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Институт Европы РАН</a:t>
            </a:r>
          </a:p>
          <a:p>
            <a:pPr algn="ctr"/>
            <a:r>
              <a:rPr lang="ru-RU" dirty="0">
                <a:solidFill>
                  <a:srgbClr val="0000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22 декабря 2021 г.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7069" y="44624"/>
            <a:ext cx="78867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 Зависимость срока принятия документа от процедуры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13638" y="5136754"/>
          <a:ext cx="737006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515">
                  <a:extLst>
                    <a:ext uri="{9D8B030D-6E8A-4147-A177-3AD203B41FA5}">
                      <a16:colId xmlns:a16="http://schemas.microsoft.com/office/drawing/2014/main" val="1419354774"/>
                    </a:ext>
                  </a:extLst>
                </a:gridCol>
                <a:gridCol w="1842515">
                  <a:extLst>
                    <a:ext uri="{9D8B030D-6E8A-4147-A177-3AD203B41FA5}">
                      <a16:colId xmlns:a16="http://schemas.microsoft.com/office/drawing/2014/main" val="2138540761"/>
                    </a:ext>
                  </a:extLst>
                </a:gridCol>
                <a:gridCol w="1842515">
                  <a:extLst>
                    <a:ext uri="{9D8B030D-6E8A-4147-A177-3AD203B41FA5}">
                      <a16:colId xmlns:a16="http://schemas.microsoft.com/office/drawing/2014/main" val="3267025311"/>
                    </a:ext>
                  </a:extLst>
                </a:gridCol>
                <a:gridCol w="1842515">
                  <a:extLst>
                    <a:ext uri="{9D8B030D-6E8A-4147-A177-3AD203B41FA5}">
                      <a16:colId xmlns:a16="http://schemas.microsoft.com/office/drawing/2014/main" val="13401266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(HR)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Стандартная ошибка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Статистическая значимость (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513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 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303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ОЗП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108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консультация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35492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189733" y="4365104"/>
            <a:ext cx="648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/>
              <a:t>дней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2644688"/>
              </p:ext>
            </p:extLst>
          </p:nvPr>
        </p:nvGraphicFramePr>
        <p:xfrm>
          <a:off x="772251" y="1124744"/>
          <a:ext cx="7596335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1475656" y="1412776"/>
            <a:ext cx="6552729" cy="2736304"/>
            <a:chOff x="1475656" y="1484784"/>
            <a:chExt cx="6552729" cy="273630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1475656" y="1484784"/>
              <a:ext cx="4464496" cy="2736304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Группа 17"/>
            <p:cNvGrpSpPr/>
            <p:nvPr/>
          </p:nvGrpSpPr>
          <p:grpSpPr>
            <a:xfrm>
              <a:off x="1475656" y="1484784"/>
              <a:ext cx="6552729" cy="2376264"/>
              <a:chOff x="1475656" y="1484784"/>
              <a:chExt cx="6552729" cy="2376264"/>
            </a:xfrm>
          </p:grpSpPr>
          <p:sp>
            <p:nvSpPr>
              <p:cNvPr id="19" name="Овал 18"/>
              <p:cNvSpPr/>
              <p:nvPr/>
            </p:nvSpPr>
            <p:spPr>
              <a:xfrm>
                <a:off x="3275856" y="1772816"/>
                <a:ext cx="216024" cy="288032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1475656" y="1484784"/>
                <a:ext cx="6552729" cy="2376264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Дуга 20"/>
              <p:cNvSpPr/>
              <p:nvPr/>
            </p:nvSpPr>
            <p:spPr>
              <a:xfrm>
                <a:off x="2987824" y="2096852"/>
                <a:ext cx="576064" cy="504056"/>
              </a:xfrm>
              <a:prstGeom prst="arc">
                <a:avLst>
                  <a:gd name="adj1" fmla="val 20564575"/>
                  <a:gd name="adj2" fmla="val 4439964"/>
                </a:avLst>
              </a:prstGeom>
              <a:ln w="25400"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3326666" y="2828044"/>
                <a:ext cx="215957" cy="288026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1974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1259" y="204875"/>
            <a:ext cx="7886700" cy="1279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анализа выживаемости для исследования процесса принятия решений в ЕС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9" y="1628800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5536" y="1844824"/>
            <a:ext cx="8424936" cy="475252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базовых институциональных факторов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Golub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(1999),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Golub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Golub &amp;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Steunenberg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(2007),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König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(2007), Schulz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König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реформ договоров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Golub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Golub &amp;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Steunenberg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(2007)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(как одного из многих факторов) </a:t>
            </a:r>
          </a:p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расширений ЕС на материале 1976 -2006 гг. (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Hertz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Leuffen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идеологические различия между Комиссией, Советом и Европарламентом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Klüver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Sagarzazu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сложности документов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Hurka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Haag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357188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консультаций со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Rasmussen &amp;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Toshkov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11402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11189" y="66244"/>
            <a:ext cx="7886700" cy="90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данных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9" y="1628800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42071" y="668276"/>
            <a:ext cx="8424936" cy="283273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эмпирических данных для исследования включает все директивы, принятые в период 1990-2019 гг. </a:t>
            </a:r>
          </a:p>
          <a:p>
            <a:pPr marL="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1124 директивы, в том числе:</a:t>
            </a:r>
          </a:p>
          <a:p>
            <a:pPr marL="717550" indent="-4540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746 – обычная законодательная процедура</a:t>
            </a:r>
          </a:p>
          <a:p>
            <a:pPr marL="717550" indent="-4540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218 – процедура консультации при квалифицированном большинстве в Совете</a:t>
            </a:r>
          </a:p>
          <a:p>
            <a:pPr marL="717550" indent="-4540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 – процедура консультации при единогласии в Совете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2131"/>
              </p:ext>
            </p:extLst>
          </p:nvPr>
        </p:nvGraphicFramePr>
        <p:xfrm>
          <a:off x="1619673" y="3501007"/>
          <a:ext cx="5688632" cy="3337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7231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0"/>
            <a:ext cx="8784976" cy="980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(1): подтверждение общих закономерностей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1720" y="2204864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35335"/>
              </p:ext>
            </p:extLst>
          </p:nvPr>
        </p:nvGraphicFramePr>
        <p:xfrm>
          <a:off x="1331639" y="1278611"/>
          <a:ext cx="6336705" cy="557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8644">
                  <a:extLst>
                    <a:ext uri="{9D8B030D-6E8A-4147-A177-3AD203B41FA5}">
                      <a16:colId xmlns:a16="http://schemas.microsoft.com/office/drawing/2014/main" val="4172611212"/>
                    </a:ext>
                  </a:extLst>
                </a:gridCol>
                <a:gridCol w="622389">
                  <a:extLst>
                    <a:ext uri="{9D8B030D-6E8A-4147-A177-3AD203B41FA5}">
                      <a16:colId xmlns:a16="http://schemas.microsoft.com/office/drawing/2014/main" val="1022652405"/>
                    </a:ext>
                  </a:extLst>
                </a:gridCol>
                <a:gridCol w="858812">
                  <a:extLst>
                    <a:ext uri="{9D8B030D-6E8A-4147-A177-3AD203B41FA5}">
                      <a16:colId xmlns:a16="http://schemas.microsoft.com/office/drawing/2014/main" val="3175607036"/>
                    </a:ext>
                  </a:extLst>
                </a:gridCol>
                <a:gridCol w="740227">
                  <a:extLst>
                    <a:ext uri="{9D8B030D-6E8A-4147-A177-3AD203B41FA5}">
                      <a16:colId xmlns:a16="http://schemas.microsoft.com/office/drawing/2014/main" val="1623207887"/>
                    </a:ext>
                  </a:extLst>
                </a:gridCol>
                <a:gridCol w="740227">
                  <a:extLst>
                    <a:ext uri="{9D8B030D-6E8A-4147-A177-3AD203B41FA5}">
                      <a16:colId xmlns:a16="http://schemas.microsoft.com/office/drawing/2014/main" val="1699615481"/>
                    </a:ext>
                  </a:extLst>
                </a:gridCol>
                <a:gridCol w="843203">
                  <a:extLst>
                    <a:ext uri="{9D8B030D-6E8A-4147-A177-3AD203B41FA5}">
                      <a16:colId xmlns:a16="http://schemas.microsoft.com/office/drawing/2014/main" val="1030033717"/>
                    </a:ext>
                  </a:extLst>
                </a:gridCol>
                <a:gridCol w="843203">
                  <a:extLst>
                    <a:ext uri="{9D8B030D-6E8A-4147-A177-3AD203B41FA5}">
                      <a16:colId xmlns:a16="http://schemas.microsoft.com/office/drawing/2014/main" val="3110850897"/>
                    </a:ext>
                  </a:extLst>
                </a:gridCol>
              </a:tblGrid>
              <a:tr h="4400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 «Все акты», 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= 1124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 «Акты по ОЗП»,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=746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169892"/>
                  </a:ext>
                </a:extLst>
              </a:tr>
              <a:tr h="10622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(HR)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ошибка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 ошибка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86710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  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96630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ОЗП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216725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консультация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33900"/>
                  </a:ext>
                </a:extLst>
              </a:tr>
              <a:tr h="785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118541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Новизна акта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449261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поправки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90083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новый акт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58165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091672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Сложность акта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81474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длина.Кор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851979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длина.Ср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02826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длина.Дл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66894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331443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ЕС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3128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состав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166479"/>
                  </a:ext>
                </a:extLst>
              </a:tr>
              <a:tr h="2101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состав.ЕС-15&amp;15+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76246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301687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Правовая база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73114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дог.доАД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4688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дог.АД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доМИС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796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дог.МИС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позднее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15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632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0"/>
            <a:ext cx="8784976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(2): единогласие в Совете министров перестает быть фактором торможения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205141"/>
              </p:ext>
            </p:extLst>
          </p:nvPr>
        </p:nvGraphicFramePr>
        <p:xfrm>
          <a:off x="683568" y="1772816"/>
          <a:ext cx="7848872" cy="3907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57666805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8304648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26827589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98680297"/>
                    </a:ext>
                  </a:extLst>
                </a:gridCol>
                <a:gridCol w="1243346">
                  <a:extLst>
                    <a:ext uri="{9D8B030D-6E8A-4147-A177-3AD203B41FA5}">
                      <a16:colId xmlns:a16="http://schemas.microsoft.com/office/drawing/2014/main" val="3760009491"/>
                    </a:ext>
                  </a:extLst>
                </a:gridCol>
                <a:gridCol w="916894">
                  <a:extLst>
                    <a:ext uri="{9D8B030D-6E8A-4147-A177-3AD203B41FA5}">
                      <a16:colId xmlns:a16="http://schemas.microsoft.com/office/drawing/2014/main" val="133090129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938162944"/>
                    </a:ext>
                  </a:extLst>
                </a:gridCol>
              </a:tblGrid>
              <a:tr h="8717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ЕС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Выборка, число актов (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(HR)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 ошибка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183399"/>
                  </a:ext>
                </a:extLst>
              </a:tr>
              <a:tr h="3867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1: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- 31.12.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ЕС-12 – 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28503"/>
                  </a:ext>
                </a:extLst>
              </a:tr>
              <a:tr h="350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единогласие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337143"/>
                  </a:ext>
                </a:extLst>
              </a:tr>
              <a:tr h="3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2: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ГКБ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675232"/>
                  </a:ext>
                </a:extLst>
              </a:tr>
              <a:tr h="399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единогласие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583526"/>
                  </a:ext>
                </a:extLst>
              </a:tr>
              <a:tr h="3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ГКБ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262504"/>
                  </a:ext>
                </a:extLst>
              </a:tr>
              <a:tr h="3742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единогласие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06613"/>
                  </a:ext>
                </a:extLst>
              </a:tr>
              <a:tr h="3381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- 31.12.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ГКБ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096842"/>
                  </a:ext>
                </a:extLst>
              </a:tr>
              <a:tr h="490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единогласие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55687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1560" y="5896333"/>
            <a:ext cx="828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* Оговорки: 	1) только директивы</a:t>
            </a:r>
          </a:p>
          <a:p>
            <a:r>
              <a:rPr lang="ru-RU" sz="2000" dirty="0"/>
              <a:t>                             2) вывод не применим к ОВПБ и сферам координации</a:t>
            </a:r>
          </a:p>
          <a:p>
            <a:r>
              <a:rPr lang="ru-RU" sz="2000" dirty="0"/>
              <a:t>                                 (макроэкономическая, занятость и т.п.)</a:t>
            </a:r>
          </a:p>
        </p:txBody>
      </p:sp>
    </p:spTree>
    <p:extLst>
      <p:ext uri="{BB962C8B-B14F-4D97-AF65-F5344CB8AC3E}">
        <p14:creationId xmlns:p14="http://schemas.microsoft.com/office/powerpoint/2010/main" val="2404326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11189" y="66244"/>
            <a:ext cx="7886700" cy="90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реформ Договоров и расширений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27584" y="1124744"/>
            <a:ext cx="7848872" cy="9361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361950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 их влияние накладывается друг на друга.</a:t>
            </a:r>
          </a:p>
          <a:p>
            <a:pPr marL="0" indent="-361950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логика метода прерванных временных рядов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33821"/>
              </p:ext>
            </p:extLst>
          </p:nvPr>
        </p:nvGraphicFramePr>
        <p:xfrm>
          <a:off x="323528" y="2123648"/>
          <a:ext cx="8568949" cy="4617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4696">
                  <a:extLst>
                    <a:ext uri="{9D8B030D-6E8A-4147-A177-3AD203B41FA5}">
                      <a16:colId xmlns:a16="http://schemas.microsoft.com/office/drawing/2014/main" val="1831086742"/>
                    </a:ext>
                  </a:extLst>
                </a:gridCol>
                <a:gridCol w="1119598">
                  <a:extLst>
                    <a:ext uri="{9D8B030D-6E8A-4147-A177-3AD203B41FA5}">
                      <a16:colId xmlns:a16="http://schemas.microsoft.com/office/drawing/2014/main" val="3977420486"/>
                    </a:ext>
                  </a:extLst>
                </a:gridCol>
                <a:gridCol w="1379819">
                  <a:extLst>
                    <a:ext uri="{9D8B030D-6E8A-4147-A177-3AD203B41FA5}">
                      <a16:colId xmlns:a16="http://schemas.microsoft.com/office/drawing/2014/main" val="3042339491"/>
                    </a:ext>
                  </a:extLst>
                </a:gridCol>
                <a:gridCol w="1212469">
                  <a:extLst>
                    <a:ext uri="{9D8B030D-6E8A-4147-A177-3AD203B41FA5}">
                      <a16:colId xmlns:a16="http://schemas.microsoft.com/office/drawing/2014/main" val="281840458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2811701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413934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951078865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1786817746"/>
                    </a:ext>
                  </a:extLst>
                </a:gridCol>
              </a:tblGrid>
              <a:tr h="12039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Событие (изменение  нормативной  базы)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Стабильный фактор (состав ЕС)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анализа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актов (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Отноше-ние рисков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(HR)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 ошибка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5906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Маастрихтский договор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01.03.1993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01.11.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 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- 31.12.1994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5617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Амстердамский договор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01.05.1999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862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Ниццкий договор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01.02.2003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1.05.1999 – 31.04.2004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61296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Межинститу-циональное соглашение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13.06.2007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01.01.2007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-30.11.2009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7556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ЕС-25/27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01.05.2004 – 30.11.2009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11822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Лиссабонский договор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01.12.2009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13.06.2007 - 30.06.2013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3990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ЕС-27/28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 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- 31.12.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229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76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0"/>
            <a:ext cx="9036496" cy="980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(3) (4): </a:t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реформ Договоров и расширений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527875"/>
              </p:ext>
            </p:extLst>
          </p:nvPr>
        </p:nvGraphicFramePr>
        <p:xfrm>
          <a:off x="1331639" y="1278611"/>
          <a:ext cx="6336705" cy="557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8644">
                  <a:extLst>
                    <a:ext uri="{9D8B030D-6E8A-4147-A177-3AD203B41FA5}">
                      <a16:colId xmlns:a16="http://schemas.microsoft.com/office/drawing/2014/main" val="4172611212"/>
                    </a:ext>
                  </a:extLst>
                </a:gridCol>
                <a:gridCol w="622389">
                  <a:extLst>
                    <a:ext uri="{9D8B030D-6E8A-4147-A177-3AD203B41FA5}">
                      <a16:colId xmlns:a16="http://schemas.microsoft.com/office/drawing/2014/main" val="1022652405"/>
                    </a:ext>
                  </a:extLst>
                </a:gridCol>
                <a:gridCol w="858812">
                  <a:extLst>
                    <a:ext uri="{9D8B030D-6E8A-4147-A177-3AD203B41FA5}">
                      <a16:colId xmlns:a16="http://schemas.microsoft.com/office/drawing/2014/main" val="3175607036"/>
                    </a:ext>
                  </a:extLst>
                </a:gridCol>
                <a:gridCol w="740227">
                  <a:extLst>
                    <a:ext uri="{9D8B030D-6E8A-4147-A177-3AD203B41FA5}">
                      <a16:colId xmlns:a16="http://schemas.microsoft.com/office/drawing/2014/main" val="1623207887"/>
                    </a:ext>
                  </a:extLst>
                </a:gridCol>
                <a:gridCol w="740227">
                  <a:extLst>
                    <a:ext uri="{9D8B030D-6E8A-4147-A177-3AD203B41FA5}">
                      <a16:colId xmlns:a16="http://schemas.microsoft.com/office/drawing/2014/main" val="1699615481"/>
                    </a:ext>
                  </a:extLst>
                </a:gridCol>
                <a:gridCol w="843203">
                  <a:extLst>
                    <a:ext uri="{9D8B030D-6E8A-4147-A177-3AD203B41FA5}">
                      <a16:colId xmlns:a16="http://schemas.microsoft.com/office/drawing/2014/main" val="1030033717"/>
                    </a:ext>
                  </a:extLst>
                </a:gridCol>
                <a:gridCol w="843203">
                  <a:extLst>
                    <a:ext uri="{9D8B030D-6E8A-4147-A177-3AD203B41FA5}">
                      <a16:colId xmlns:a16="http://schemas.microsoft.com/office/drawing/2014/main" val="3110850897"/>
                    </a:ext>
                  </a:extLst>
                </a:gridCol>
              </a:tblGrid>
              <a:tr h="4400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 «Все акты», 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= 1124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 «Акты по ОЗП»,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=746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169892"/>
                  </a:ext>
                </a:extLst>
              </a:tr>
              <a:tr h="10622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(HR)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ошибка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рисков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Станд. ошибка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Стат. значимость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86710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  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96630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ОЗП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216725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консультация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33900"/>
                  </a:ext>
                </a:extLst>
              </a:tr>
              <a:tr h="785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118541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Новизна акта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449261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поправки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90083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новый акт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58165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091672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Сложность акта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81474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длина.Кор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851979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длина.Ср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02826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длина.Дл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66894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331443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ЕС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3128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состав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ЕС-12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166479"/>
                  </a:ext>
                </a:extLst>
              </a:tr>
              <a:tr h="2101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состав.ЕС-15&amp;15+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76246"/>
                  </a:ext>
                </a:extLst>
              </a:tr>
              <a:tr h="86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301687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Правовая база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73114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дог.доАД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46880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дог.АД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доМИС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7964"/>
                  </a:ext>
                </a:extLst>
              </a:tr>
              <a:tr h="220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дог.МИС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позднее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04" marR="578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15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871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544" y="1089964"/>
            <a:ext cx="8352928" cy="288133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1995 г. (ЕС-15) существенно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способствовало замедлению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принятия решений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2004 г. (ЕС-25)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оказало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влияния на скорость процесса принятия решений, т.е.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способствовало его замедлению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Концептуальное объяснение: имеет значение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число акторов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различий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предпочтениях акторов (концепция пространственного анализа и теория вето игроков)</a:t>
            </a:r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 bwMode="auto">
          <a:xfrm>
            <a:off x="107504" y="69629"/>
            <a:ext cx="9036496" cy="84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742950" indent="-2857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(3): </a:t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расширений состава ЕС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88010" y="4329553"/>
            <a:ext cx="9074421" cy="902288"/>
            <a:chOff x="88010" y="4329553"/>
            <a:chExt cx="9074421" cy="902288"/>
          </a:xfrm>
        </p:grpSpPr>
        <p:sp>
          <p:nvSpPr>
            <p:cNvPr id="84" name="TextBox 83"/>
            <p:cNvSpPr txBox="1"/>
            <p:nvPr/>
          </p:nvSpPr>
          <p:spPr>
            <a:xfrm>
              <a:off x="6667042" y="4924064"/>
              <a:ext cx="4535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ЕК</a:t>
              </a:r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88010" y="4329553"/>
              <a:ext cx="9074421" cy="902288"/>
              <a:chOff x="88010" y="4329553"/>
              <a:chExt cx="9074421" cy="902288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88010" y="4372492"/>
                <a:ext cx="10749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/>
                  <a:t>свободный рынок</a:t>
                </a:r>
              </a:p>
            </p:txBody>
          </p:sp>
          <p:grpSp>
            <p:nvGrpSpPr>
              <p:cNvPr id="2" name="Группа 1"/>
              <p:cNvGrpSpPr/>
              <p:nvPr/>
            </p:nvGrpSpPr>
            <p:grpSpPr>
              <a:xfrm>
                <a:off x="827584" y="4329553"/>
                <a:ext cx="8334847" cy="902288"/>
                <a:chOff x="827584" y="4329553"/>
                <a:chExt cx="8334847" cy="902288"/>
              </a:xfrm>
            </p:grpSpPr>
            <p:cxnSp>
              <p:nvCxnSpPr>
                <p:cNvPr id="55" name="Прямая соединительная линия 54"/>
                <p:cNvCxnSpPr/>
                <p:nvPr/>
              </p:nvCxnSpPr>
              <p:spPr>
                <a:xfrm>
                  <a:off x="827584" y="4654862"/>
                  <a:ext cx="7344816" cy="0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 flipV="1">
                  <a:off x="1331640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 flipV="1">
                  <a:off x="2123728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/>
                <p:nvPr/>
              </p:nvCxnSpPr>
              <p:spPr>
                <a:xfrm flipV="1">
                  <a:off x="2784270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Прямая соединительная линия 62"/>
                <p:cNvCxnSpPr/>
                <p:nvPr/>
              </p:nvCxnSpPr>
              <p:spPr>
                <a:xfrm flipV="1">
                  <a:off x="2920905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Прямая соединительная линия 63"/>
                <p:cNvCxnSpPr/>
                <p:nvPr/>
              </p:nvCxnSpPr>
              <p:spPr>
                <a:xfrm flipV="1">
                  <a:off x="3923928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Прямая соединительная линия 64"/>
                <p:cNvCxnSpPr/>
                <p:nvPr/>
              </p:nvCxnSpPr>
              <p:spPr>
                <a:xfrm flipV="1">
                  <a:off x="7164288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 flipV="1">
                  <a:off x="6660232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Прямая соединительная линия 66"/>
                <p:cNvCxnSpPr/>
                <p:nvPr/>
              </p:nvCxnSpPr>
              <p:spPr>
                <a:xfrm flipV="1">
                  <a:off x="5076056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flipV="1">
                  <a:off x="1763688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Прямая соединительная линия 68"/>
                <p:cNvCxnSpPr/>
                <p:nvPr/>
              </p:nvCxnSpPr>
              <p:spPr>
                <a:xfrm flipV="1">
                  <a:off x="3635896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flipV="1">
                  <a:off x="4427984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Прямая соединительная линия 70"/>
                <p:cNvCxnSpPr/>
                <p:nvPr/>
              </p:nvCxnSpPr>
              <p:spPr>
                <a:xfrm flipV="1">
                  <a:off x="5940152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flipV="1">
                  <a:off x="6804248" y="4658446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flipV="1">
                  <a:off x="2627784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 flipV="1">
                  <a:off x="5364088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 flipV="1">
                  <a:off x="4644008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flipV="1">
                  <a:off x="5580112" y="465486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/>
                <p:cNvSpPr txBox="1"/>
                <p:nvPr/>
              </p:nvSpPr>
              <p:spPr>
                <a:xfrm>
                  <a:off x="8078443" y="4329553"/>
                  <a:ext cx="1083988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ru-RU" sz="1400" dirty="0"/>
                    <a:t>активная социальная политика</a:t>
                  </a:r>
                </a:p>
              </p:txBody>
            </p:sp>
            <p:cxnSp>
              <p:nvCxnSpPr>
                <p:cNvPr id="82" name="Прямая соединительная линия 81"/>
                <p:cNvCxnSpPr/>
                <p:nvPr/>
              </p:nvCxnSpPr>
              <p:spPr>
                <a:xfrm flipH="1">
                  <a:off x="7428327" y="4638500"/>
                  <a:ext cx="622" cy="1879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3" name="TextBox 82"/>
                <p:cNvSpPr txBox="1"/>
                <p:nvPr/>
              </p:nvSpPr>
              <p:spPr>
                <a:xfrm>
                  <a:off x="5774251" y="4924064"/>
                  <a:ext cx="47959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dirty="0"/>
                    <a:t>ЕП</a:t>
                  </a: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1561988" y="4886127"/>
                  <a:ext cx="47541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UK</a:t>
                  </a:r>
                  <a:endParaRPr lang="ru-RU" sz="1400" dirty="0"/>
                </a:p>
              </p:txBody>
            </p:sp>
            <p:cxnSp>
              <p:nvCxnSpPr>
                <p:cNvPr id="86" name="Прямая соединительная линия 85"/>
                <p:cNvCxnSpPr/>
                <p:nvPr/>
              </p:nvCxnSpPr>
              <p:spPr>
                <a:xfrm flipV="1">
                  <a:off x="2267744" y="463962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Прямая соединительная линия 86"/>
                <p:cNvCxnSpPr/>
                <p:nvPr/>
              </p:nvCxnSpPr>
              <p:spPr>
                <a:xfrm flipV="1">
                  <a:off x="4283968" y="463962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>
                <a:xfrm flipV="1">
                  <a:off x="4860032" y="4639622"/>
                  <a:ext cx="0" cy="21602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/>
                <p:cNvSpPr txBox="1"/>
                <p:nvPr/>
              </p:nvSpPr>
              <p:spPr>
                <a:xfrm>
                  <a:off x="7223594" y="4893407"/>
                  <a:ext cx="60888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SW</a:t>
                  </a:r>
                  <a:endParaRPr lang="ru-RU" sz="1400" dirty="0"/>
                </a:p>
              </p:txBody>
            </p:sp>
            <p:cxnSp>
              <p:nvCxnSpPr>
                <p:cNvPr id="91" name="Прямая соединительная линия 90"/>
                <p:cNvCxnSpPr/>
                <p:nvPr/>
              </p:nvCxnSpPr>
              <p:spPr>
                <a:xfrm flipV="1">
                  <a:off x="3059832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Прямая соединительная линия 91"/>
                <p:cNvCxnSpPr/>
                <p:nvPr/>
              </p:nvCxnSpPr>
              <p:spPr>
                <a:xfrm flipV="1">
                  <a:off x="1187576" y="4452149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flipV="1">
                  <a:off x="1619672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>
                <a:xfrm flipV="1">
                  <a:off x="7621055" y="443883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Прямая соединительная линия 94"/>
                <p:cNvCxnSpPr/>
                <p:nvPr/>
              </p:nvCxnSpPr>
              <p:spPr>
                <a:xfrm flipV="1">
                  <a:off x="7956376" y="4452149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152661" y="4423598"/>
                  <a:ext cx="0" cy="216024"/>
                </a:xfrm>
                <a:prstGeom prst="line">
                  <a:avLst/>
                </a:prstGeom>
                <a:ln w="15875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" name="Группа 6"/>
          <p:cNvGrpSpPr/>
          <p:nvPr/>
        </p:nvGrpSpPr>
        <p:grpSpPr>
          <a:xfrm>
            <a:off x="16078" y="5567124"/>
            <a:ext cx="9146353" cy="837533"/>
            <a:chOff x="16078" y="5567124"/>
            <a:chExt cx="9146353" cy="837533"/>
          </a:xfrm>
        </p:grpSpPr>
        <p:sp>
          <p:nvSpPr>
            <p:cNvPr id="54" name="TextBox 53"/>
            <p:cNvSpPr txBox="1"/>
            <p:nvPr/>
          </p:nvSpPr>
          <p:spPr>
            <a:xfrm>
              <a:off x="16078" y="5567124"/>
              <a:ext cx="10749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свободный рынок</a:t>
              </a:r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827584" y="5641570"/>
              <a:ext cx="8334847" cy="763087"/>
              <a:chOff x="827584" y="5641570"/>
              <a:chExt cx="8334847" cy="763087"/>
            </a:xfrm>
          </p:grpSpPr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827584" y="5877272"/>
                <a:ext cx="7344816" cy="0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1799693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2123728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flipV="1">
                <a:off x="2784270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2920905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3923928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V="1">
                <a:off x="7164288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V="1">
                <a:off x="6660232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7380312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flipV="1">
                <a:off x="5076056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2267744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flipV="1">
                <a:off x="4308232" y="5880856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flipV="1">
                <a:off x="3635896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4427984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flipV="1">
                <a:off x="5940152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flipV="1">
                <a:off x="6804248" y="5880856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5580112" y="5877272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5754293" y="6096880"/>
                <a:ext cx="4795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/>
                  <a:t>ЕП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95655" y="6076895"/>
                <a:ext cx="4762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/>
                  <a:t>ЕК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8078443" y="5646008"/>
                <a:ext cx="108398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dirty="0"/>
                  <a:t>активная социальная политика</a:t>
                </a: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7203475" y="6053681"/>
                <a:ext cx="60888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SW</a:t>
                </a:r>
                <a:endParaRPr lang="ru-RU" sz="1400" dirty="0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1561988" y="6063652"/>
                <a:ext cx="47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UK</a:t>
                </a:r>
                <a:endParaRPr lang="ru-RU" sz="1400" dirty="0"/>
              </a:p>
            </p:txBody>
          </p:sp>
          <p:cxnSp>
            <p:nvCxnSpPr>
              <p:cNvPr id="99" name="Прямая соединительная линия 98"/>
              <p:cNvCxnSpPr/>
              <p:nvPr/>
            </p:nvCxnSpPr>
            <p:spPr>
              <a:xfrm flipV="1">
                <a:off x="4883904" y="5847628"/>
                <a:ext cx="0" cy="216024"/>
              </a:xfrm>
              <a:prstGeom prst="line">
                <a:avLst/>
              </a:prstGeom>
              <a:ln w="158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/>
              <p:nvPr/>
            </p:nvCxnSpPr>
            <p:spPr>
              <a:xfrm flipV="1">
                <a:off x="5774251" y="5641570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flipV="1">
                <a:off x="6273019" y="5645602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единительная линия 103"/>
              <p:cNvCxnSpPr/>
              <p:nvPr/>
            </p:nvCxnSpPr>
            <p:spPr>
              <a:xfrm flipV="1">
                <a:off x="6002541" y="5661248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5" name="Прямая соединительная линия 104"/>
              <p:cNvCxnSpPr/>
              <p:nvPr/>
            </p:nvCxnSpPr>
            <p:spPr>
              <a:xfrm flipV="1">
                <a:off x="4673344" y="5661248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6" name="Прямая соединительная линия 105"/>
              <p:cNvCxnSpPr/>
              <p:nvPr/>
            </p:nvCxnSpPr>
            <p:spPr>
              <a:xfrm flipV="1">
                <a:off x="1638848" y="5641570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единительная линия 106"/>
              <p:cNvCxnSpPr/>
              <p:nvPr/>
            </p:nvCxnSpPr>
            <p:spPr>
              <a:xfrm flipV="1">
                <a:off x="5342624" y="5661248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8" name="Прямая соединительная линия 107"/>
              <p:cNvCxnSpPr/>
              <p:nvPr/>
            </p:nvCxnSpPr>
            <p:spPr>
              <a:xfrm flipV="1">
                <a:off x="2616480" y="5661248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 flipV="1">
                <a:off x="2980721" y="5645602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0" name="Прямая соединительная линия 109"/>
              <p:cNvCxnSpPr/>
              <p:nvPr/>
            </p:nvCxnSpPr>
            <p:spPr>
              <a:xfrm flipV="1">
                <a:off x="2787718" y="5661248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1" name="Прямая соединительная линия 110"/>
              <p:cNvCxnSpPr/>
              <p:nvPr/>
            </p:nvCxnSpPr>
            <p:spPr>
              <a:xfrm flipV="1">
                <a:off x="2037398" y="5641570"/>
                <a:ext cx="0" cy="216024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5533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1720" y="2204864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07504" y="0"/>
            <a:ext cx="9036496" cy="184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742950" indent="-2857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(4): </a:t>
            </a:r>
            <a:b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изменений правил принятия решений (реформы Договоров и Межинституциональное соглашение 2007 г.)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3568" y="2420888"/>
            <a:ext cx="7920880" cy="381642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Амстердамский договор существенно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способствовал ускорению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принятия решений (реформа процедуры совместного принятия решений / ОЗП)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Договора (Маастрихтский, Ниццкий, Лиссабонский)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оказали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влияния на скорость процесса принятия решений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Межинституциональное соглашение от 13.07.2007 г.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способствовало ускорению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принятия решений (практика триалогов)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017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1"/>
            <a:ext cx="9036496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выводы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1720" y="2204864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49288" y="953783"/>
            <a:ext cx="8352928" cy="58772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на новейшем эмпирическом материале (1990-2019 гг.) ранее известных закономерностей:</a:t>
            </a:r>
          </a:p>
          <a:p>
            <a:pPr marL="1073150" lvl="1" indent="0">
              <a:spcBef>
                <a:spcPts val="0"/>
              </a:spcBef>
              <a:buSzPct val="100000"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и сложность документа, подключение Европарламента (обычная законодательная процедура)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второй половины 1990-х годов единогласие в Совете министров перестает быть фактором торможения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каждое расширение состава ЕС влияет на законодательный процесс</a:t>
            </a:r>
          </a:p>
          <a:p>
            <a:pPr marL="1046163" lvl="1" indent="-514350">
              <a:spcBef>
                <a:spcPts val="0"/>
              </a:spcBef>
              <a:buSzPct val="100000"/>
              <a:buFont typeface="+mj-lt"/>
              <a:buAutoNum type="alphaLcPeriod"/>
              <a:defRPr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1995 г. – замедлило</a:t>
            </a:r>
          </a:p>
          <a:p>
            <a:pPr marL="1046163" lvl="1" indent="-514350">
              <a:spcBef>
                <a:spcPts val="0"/>
              </a:spcBef>
              <a:buSzPct val="100000"/>
              <a:buFont typeface="+mj-lt"/>
              <a:buAutoNum type="alphaLcPeriod"/>
              <a:defRPr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2004 г. – не замедлило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 реформы договоров влияют на законодательный процесс</a:t>
            </a:r>
          </a:p>
          <a:p>
            <a:pPr marL="1046163" lvl="1" indent="-514350">
              <a:spcBef>
                <a:spcPts val="0"/>
              </a:spcBef>
              <a:buSzPct val="100000"/>
              <a:buFont typeface="+mj-lt"/>
              <a:buAutoNum type="alphaLcPeriod"/>
              <a:defRPr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Амстердамский договор ускорил принятия решений</a:t>
            </a:r>
          </a:p>
          <a:p>
            <a:pPr marL="1046163" lvl="1" indent="-514350">
              <a:spcBef>
                <a:spcPts val="0"/>
              </a:spcBef>
              <a:buSzPct val="100000"/>
              <a:buFont typeface="+mj-lt"/>
              <a:buAutoNum type="alphaLcPeriod"/>
              <a:defRPr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договоры не оказали влияния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Межинституциональное соглашение от 13.07.2007 г. более значимо, чем многие реформы Договоров. Оно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ускорило процесс принятия решений (практика триалогов)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1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116632"/>
            <a:ext cx="7886700" cy="1080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принятия решений в ЕС: обзор состояния исследований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9552" y="1492275"/>
            <a:ext cx="8206780" cy="522920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Большой массив исследований</a:t>
            </a:r>
          </a:p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Множество теорий и концептуальных подходов</a:t>
            </a:r>
          </a:p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Множество работ описательного характера с элементами аналитики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юридический анализ процедур или анализ в рамках теории игр)</a:t>
            </a:r>
          </a:p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Множество кейс-стади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Значительное число работ по отдельным отраслям управления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(особенно в рамкам концепции методов управления) </a:t>
            </a:r>
          </a:p>
          <a:p>
            <a:pPr marL="0" indent="-361950" algn="ctr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Лакуна в исследованиях:</a:t>
            </a:r>
          </a:p>
          <a:p>
            <a:pPr marL="0" indent="0" algn="just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комплексных эмпирических работ, которые могли бы подтвердить теоретические построения и закономерности общего характера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20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1"/>
            <a:ext cx="9036496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Итоговые замечания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1720" y="2204864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3568" y="1412776"/>
            <a:ext cx="7920880" cy="489654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и концепции – это не символ веры, а рамка для проведения эмпирических исследований. Без эмпирической проверки теория / концепция – это всего лишь игра ума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Кейс-стади могут использоваться как метод углубленного изучения отдельных аспектов, но их результаты следует с большой осторожностью интерпретировать для подтверждения / опровержения общих закономерностей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разнообразный математический аппарат, позволяющий исследовать общие закономерности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Политология «размышляющая» и политология «эмпирическая» / «считающая» – это две стадии научного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156647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1125538"/>
            <a:ext cx="7772400" cy="22320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СПАСИБО </a:t>
            </a:r>
            <a:br>
              <a:rPr lang="ru-RU" altLang="ru-RU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ЗА </a:t>
            </a:r>
            <a:br>
              <a:rPr lang="ru-RU" altLang="ru-RU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ВНИМАНИЕ !</a:t>
            </a:r>
          </a:p>
        </p:txBody>
      </p:sp>
      <p:sp>
        <p:nvSpPr>
          <p:cNvPr id="3481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18F3B3-F002-49EF-AC3E-EABA9F4134A9}" type="slidenum">
              <a:rPr lang="ru-RU" altLang="ru-RU" sz="900" smtClean="0">
                <a:solidFill>
                  <a:srgbClr val="898989"/>
                </a:solidFill>
              </a:rPr>
              <a:pPr/>
              <a:t>21</a:t>
            </a:fld>
            <a:endParaRPr lang="ru-RU" altLang="ru-RU" sz="900">
              <a:solidFill>
                <a:srgbClr val="898989"/>
              </a:solidFill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371600" y="4351338"/>
            <a:ext cx="59404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800" dirty="0"/>
              <a:t>Кавешников Н.Ю.</a:t>
            </a:r>
          </a:p>
          <a:p>
            <a:pPr eaLnBrk="1" hangingPunct="1"/>
            <a:r>
              <a:rPr lang="ru-RU" altLang="ru-RU" sz="2000" dirty="0"/>
              <a:t>Зав. кафедрой МГИМО МИД России,</a:t>
            </a:r>
          </a:p>
          <a:p>
            <a:pPr eaLnBrk="1" hangingPunct="1"/>
            <a:r>
              <a:rPr lang="ru-RU" altLang="ru-RU" sz="2000" dirty="0"/>
              <a:t>в.н.с. Института Европы РАН</a:t>
            </a:r>
          </a:p>
          <a:p>
            <a:pPr eaLnBrk="1" hangingPunct="1"/>
            <a:r>
              <a:rPr lang="en-US" altLang="ru-RU" sz="2000" dirty="0"/>
              <a:t>E-mail:</a:t>
            </a:r>
            <a:r>
              <a:rPr lang="ru-RU" altLang="ru-RU" sz="2000" dirty="0"/>
              <a:t> </a:t>
            </a:r>
            <a:r>
              <a:rPr lang="en-US" altLang="ru-RU" sz="2000" dirty="0"/>
              <a:t>nikandrrr@mail.ru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547813" y="620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5364" name="Rectangle 2"/>
          <p:cNvSpPr txBox="1">
            <a:spLocks noChangeArrowheads="1"/>
          </p:cNvSpPr>
          <p:nvPr/>
        </p:nvSpPr>
        <p:spPr bwMode="auto">
          <a:xfrm>
            <a:off x="179388" y="0"/>
            <a:ext cx="8640762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уровня принятия решений в ЕС</a:t>
            </a: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 flipV="1">
            <a:off x="-484188" y="2466975"/>
            <a:ext cx="11504613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8" y="1021097"/>
            <a:ext cx="9112992" cy="5492387"/>
          </a:xfrm>
          <a:prstGeom prst="rect">
            <a:avLst/>
          </a:prstGeom>
        </p:spPr>
      </p:pic>
      <p:sp>
        <p:nvSpPr>
          <p:cNvPr id="9" name="Кольцо 8"/>
          <p:cNvSpPr/>
          <p:nvPr/>
        </p:nvSpPr>
        <p:spPr>
          <a:xfrm>
            <a:off x="2051050" y="587375"/>
            <a:ext cx="4608513" cy="5400675"/>
          </a:xfrm>
          <a:prstGeom prst="donut">
            <a:avLst>
              <a:gd name="adj" fmla="val 7703"/>
            </a:avLst>
          </a:prstGeom>
          <a:solidFill>
            <a:schemeClr val="accent4">
              <a:alpha val="50000"/>
            </a:schemeClr>
          </a:solidFill>
          <a:ln>
            <a:solidFill>
              <a:srgbClr val="FFFF00">
                <a:alpha val="4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8" y="1628800"/>
            <a:ext cx="8281987" cy="446449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законодательный процесс в ЕС? </a:t>
            </a:r>
          </a:p>
          <a:p>
            <a:pPr marL="514350" indent="-51435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Акторы: институциональный треугольник (Комиссия, Совет министров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Европарламент)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вторичное право (регламенты, директивы, решения)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законодательного процесса</a:t>
            </a:r>
          </a:p>
          <a:p>
            <a:pPr marL="542925" indent="-5429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Множественность процедур</a:t>
            </a:r>
          </a:p>
          <a:p>
            <a:pPr marL="542925" indent="-5429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 процедур</a:t>
            </a:r>
          </a:p>
          <a:p>
            <a:pPr marL="542925" indent="-5429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формальных и неформальных практик  </a:t>
            </a:r>
          </a:p>
          <a:p>
            <a:pPr marL="542925" indent="-542925"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конструируются с учетом необходимости сбалансировать задачи эффективности и контроля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188" y="260648"/>
            <a:ext cx="788670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742950" indent="-2857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законодательного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60212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2" descr="Group picture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8331" y="-72693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200"/>
              </a:spcBef>
              <a:buSzPct val="80000"/>
              <a:buFont typeface="Arial" panose="020B0604020202020204" pitchFamily="34" charset="0"/>
              <a:buNone/>
              <a:defRPr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Обычная законодательная процедура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759157"/>
            <a:ext cx="8203381" cy="43168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5075974"/>
            <a:ext cx="8604448" cy="1782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>
                <a:ea typeface="Times New Roman" panose="02020603050405020304" pitchFamily="18" charset="0"/>
              </a:rPr>
              <a:t>«</a:t>
            </a:r>
            <a:r>
              <a:rPr lang="ru-RU" sz="2000" dirty="0">
                <a:ea typeface="Times New Roman" panose="02020603050405020304" pitchFamily="18" charset="0"/>
              </a:rPr>
              <a:t>Большинство наших процедур так сложны, поскольку </a:t>
            </a:r>
            <a:r>
              <a:rPr lang="ru-RU" sz="2000" b="1" dirty="0">
                <a:ea typeface="Times New Roman" panose="02020603050405020304" pitchFamily="18" charset="0"/>
              </a:rPr>
              <a:t>это исправленные версии исправленных версий прошлых версий</a:t>
            </a:r>
            <a:r>
              <a:rPr lang="ru-RU" sz="2000" dirty="0">
                <a:ea typeface="Times New Roman" panose="02020603050405020304" pitchFamily="18" charset="0"/>
              </a:rPr>
              <a:t>. Редко делается попытка найти оптимум, гораздо чаще новую процедуру встраивают в старую, к которой относятся с глубоким почтением, потому что для ее согласования пришлось пролить много пота»</a:t>
            </a:r>
          </a:p>
          <a:p>
            <a:pPr algn="r">
              <a:lnSpc>
                <a:spcPct val="90000"/>
              </a:lnSpc>
            </a:pPr>
            <a:r>
              <a:rPr lang="ru-RU" sz="2000" dirty="0">
                <a:ea typeface="Times New Roman" panose="02020603050405020304" pitchFamily="18" charset="0"/>
              </a:rPr>
              <a:t>     </a:t>
            </a:r>
            <a:r>
              <a:rPr lang="ru-RU" sz="1600" dirty="0">
                <a:ea typeface="Times New Roman" panose="02020603050405020304" pitchFamily="18" charset="0"/>
              </a:rPr>
              <a:t>Чиновник Представительства Швеции при ЕС, цит. по Peterson &amp; Bomberg (1998: 257)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5045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260648"/>
            <a:ext cx="78867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основания: институционализм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рационального выбора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1988840"/>
            <a:ext cx="8424936" cy="410445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«Фундаментальное уравнение политики»:</a:t>
            </a:r>
          </a:p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Политическое(ий) решение / курс являются результатом:</a:t>
            </a:r>
          </a:p>
          <a:p>
            <a:pPr marL="447675">
              <a:spcBef>
                <a:spcPts val="600"/>
              </a:spcBef>
              <a:buSzPct val="101000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предпочтений политических акторов (ценности и интересы)</a:t>
            </a:r>
          </a:p>
          <a:p>
            <a:pPr marL="447675">
              <a:spcBef>
                <a:spcPts val="600"/>
              </a:spcBef>
              <a:buSzPct val="101000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институтов (формальных и неформальных правил принятия решений) </a:t>
            </a:r>
          </a:p>
          <a:p>
            <a:pPr marL="276225" indent="0" algn="r">
              <a:spcBef>
                <a:spcPts val="600"/>
              </a:spcBef>
              <a:buSzPct val="101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Hinich &amp; Munger (1997: 17) </a:t>
            </a:r>
          </a:p>
          <a:p>
            <a:pPr marL="276225" indent="0">
              <a:spcBef>
                <a:spcPts val="600"/>
              </a:spcBef>
              <a:buSzPct val="101000"/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предпосылка: акторы стремятся максимизировать свои материальные и нематериальные выгоды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68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260648"/>
            <a:ext cx="78867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основа исследования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1484784"/>
            <a:ext cx="8424936" cy="32403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пространственного анализа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(Enelow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Hinich, 1984)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вето-игроков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Tsebelis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1995, 1999, 2002;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Tsebelis &amp; Garrett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2000)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-361950">
              <a:spcBef>
                <a:spcPts val="600"/>
              </a:spcBef>
              <a:buSzPct val="150000"/>
              <a:buNone/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61950">
              <a:spcBef>
                <a:spcPts val="600"/>
              </a:spcBef>
              <a:buSzPct val="150000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процесса принятия решений и результат связаны со:</a:t>
            </a:r>
          </a:p>
          <a:p>
            <a:pPr marL="447675">
              <a:spcBef>
                <a:spcPts val="600"/>
              </a:spcBef>
              <a:buSzPct val="101000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степенью различий в предпочтениях акторов </a:t>
            </a:r>
          </a:p>
          <a:p>
            <a:pPr marL="447675">
              <a:spcBef>
                <a:spcPts val="600"/>
              </a:spcBef>
              <a:buSzPct val="101000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институциональными параметрами процесса принятия решений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27584" y="5877272"/>
            <a:ext cx="734481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331640" y="5661248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35696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123728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784270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920905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923928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7164288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6660232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380312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24328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076056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1763688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4067944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635896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427984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940152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804248" y="5880856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627784" y="5661248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364088" y="5661248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644008" y="5661248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5580112" y="5877272"/>
            <a:ext cx="0" cy="216024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619672" y="6237312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655677" y="6082208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745686" y="6082208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13172" y="6070798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646762" y="6051475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11862" y="6057763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07854" y="6064398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1573" y="6079504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46089" y="6076549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17585" y="6082208"/>
            <a:ext cx="144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911762" y="6070797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21148" y="6051474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68449" y="6051474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667042" y="6236294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236843" y="6238871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76458" y="6051474"/>
            <a:ext cx="38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15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44755" y="6097810"/>
            <a:ext cx="479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ЕП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59444" y="6063652"/>
            <a:ext cx="476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ЕК</a:t>
            </a:r>
          </a:p>
        </p:txBody>
      </p:sp>
      <p:sp>
        <p:nvSpPr>
          <p:cNvPr id="52" name="TextBox 51"/>
          <p:cNvSpPr txBox="1"/>
          <p:nvPr/>
        </p:nvSpPr>
        <p:spPr>
          <a:xfrm rot="-2700000">
            <a:off x="1102072" y="5027480"/>
            <a:ext cx="1178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статус кво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6558" y="5699743"/>
            <a:ext cx="1715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меньше коммунитаризации</a:t>
            </a:r>
          </a:p>
        </p:txBody>
      </p:sp>
      <p:sp>
        <p:nvSpPr>
          <p:cNvPr id="56" name="TextBox 55"/>
          <p:cNvSpPr txBox="1"/>
          <p:nvPr/>
        </p:nvSpPr>
        <p:spPr>
          <a:xfrm rot="-2700000">
            <a:off x="2414841" y="5065308"/>
            <a:ext cx="11212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единогласие</a:t>
            </a:r>
          </a:p>
        </p:txBody>
      </p:sp>
      <p:sp>
        <p:nvSpPr>
          <p:cNvPr id="57" name="TextBox 56"/>
          <p:cNvSpPr txBox="1"/>
          <p:nvPr/>
        </p:nvSpPr>
        <p:spPr>
          <a:xfrm rot="-2700000">
            <a:off x="5126684" y="4736264"/>
            <a:ext cx="1437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обычная законодательная процедура</a:t>
            </a:r>
          </a:p>
        </p:txBody>
      </p:sp>
      <p:sp>
        <p:nvSpPr>
          <p:cNvPr id="58" name="TextBox 57"/>
          <p:cNvSpPr txBox="1"/>
          <p:nvPr/>
        </p:nvSpPr>
        <p:spPr>
          <a:xfrm rot="-2700000">
            <a:off x="4274058" y="4836605"/>
            <a:ext cx="128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квалиф. большинство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426079" y="5646008"/>
            <a:ext cx="1736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/>
              <a:t>больше коммунитаризации</a:t>
            </a:r>
          </a:p>
        </p:txBody>
      </p:sp>
    </p:spTree>
    <p:extLst>
      <p:ext uri="{BB962C8B-B14F-4D97-AF65-F5344CB8AC3E}">
        <p14:creationId xmlns:p14="http://schemas.microsoft.com/office/powerpoint/2010/main" val="3916002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9" y="1628800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5536" y="1484784"/>
            <a:ext cx="8352928" cy="295232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SzPct val="100000"/>
              <a:buNone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Анализ выживаемости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survival analysis)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 закономерность (вероятность, риск) наступления ожидаемого события в группе (выборке) в зависимости от действующих на представителей группы факторов</a:t>
            </a:r>
          </a:p>
          <a:p>
            <a:pPr marL="0" indent="0">
              <a:spcBef>
                <a:spcPts val="600"/>
              </a:spcBef>
              <a:buSzPct val="100000"/>
              <a:buNone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Модель Кокса – метод множественной регрессии, позволяющий прогнозировать риск наступления события и оценить влияние независимых факторов на этот риск </a:t>
            </a:r>
            <a:b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Cox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1972)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28650" y="260648"/>
            <a:ext cx="78867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742950" indent="-2857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исследования: анализ выживаемости (модель Кокса)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81101" y="4293096"/>
            <a:ext cx="8352928" cy="23762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SzPct val="100000"/>
              <a:buNone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случае:</a:t>
            </a:r>
          </a:p>
          <a:p>
            <a:pPr>
              <a:spcBef>
                <a:spcPts val="600"/>
              </a:spcBef>
              <a:buSzPct val="100000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– документы в процессе принятия</a:t>
            </a:r>
          </a:p>
          <a:p>
            <a:pPr>
              <a:spcBef>
                <a:spcPts val="600"/>
              </a:spcBef>
              <a:buSzPct val="100000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– принятие документа</a:t>
            </a:r>
          </a:p>
          <a:p>
            <a:pPr>
              <a:spcBef>
                <a:spcPts val="600"/>
              </a:spcBef>
              <a:buSzPct val="100000"/>
              <a:defRPr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факторы: институциональные параметры, влияющие на процесс принятия решения (процедура, тип и сложность документа, состав ЕС, нормативная база и т.п.)</a:t>
            </a:r>
          </a:p>
        </p:txBody>
      </p:sp>
    </p:spTree>
    <p:extLst>
      <p:ext uri="{BB962C8B-B14F-4D97-AF65-F5344CB8AC3E}">
        <p14:creationId xmlns:p14="http://schemas.microsoft.com/office/powerpoint/2010/main" val="205014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7069" y="44624"/>
            <a:ext cx="78867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 Зависимость срока принятия документа от процедуры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9" y="1628800"/>
            <a:ext cx="7417196" cy="453650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>
              <a:spcBef>
                <a:spcPts val="600"/>
              </a:spcBef>
              <a:buSzPct val="150000"/>
              <a:buFont typeface="Arial" panose="020B0604020202020204" pitchFamily="34" charset="0"/>
              <a:buNone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6545527"/>
              </p:ext>
            </p:extLst>
          </p:nvPr>
        </p:nvGraphicFramePr>
        <p:xfrm>
          <a:off x="685322" y="1035257"/>
          <a:ext cx="7830201" cy="4986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Овал 8"/>
          <p:cNvSpPr/>
          <p:nvPr/>
        </p:nvSpPr>
        <p:spPr>
          <a:xfrm>
            <a:off x="3275856" y="1844824"/>
            <a:ext cx="216024" cy="28803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189733" y="5539298"/>
            <a:ext cx="648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/>
              <a:t>дней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35131" y="6190026"/>
            <a:ext cx="7470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>
                <a:ea typeface="Calibri" panose="020F0502020204030204" pitchFamily="34" charset="0"/>
              </a:rPr>
              <a:t>Период: 1.01.1990 – 31.12.2019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ea typeface="Calibri" panose="020F0502020204030204" pitchFamily="34" charset="0"/>
              </a:rPr>
              <a:t>Выборка: </a:t>
            </a:r>
            <a:r>
              <a:rPr lang="en-US" sz="1600" dirty="0">
                <a:ea typeface="Calibri" panose="020F0502020204030204" pitchFamily="34" charset="0"/>
              </a:rPr>
              <a:t>N=</a:t>
            </a:r>
            <a:r>
              <a:rPr lang="ru-RU" sz="1600" dirty="0">
                <a:ea typeface="Calibri" panose="020F0502020204030204" pitchFamily="34" charset="0"/>
              </a:rPr>
              <a:t>1124 </a:t>
            </a:r>
          </a:p>
        </p:txBody>
      </p:sp>
    </p:spTree>
    <p:extLst>
      <p:ext uri="{BB962C8B-B14F-4D97-AF65-F5344CB8AC3E}">
        <p14:creationId xmlns:p14="http://schemas.microsoft.com/office/powerpoint/2010/main" val="22080019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71d1b64eb1e63e1e3962d4e3026402aa488d5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4240</TotalTime>
  <Words>1653</Words>
  <Application>Microsoft Office PowerPoint</Application>
  <PresentationFormat>Экран (4:3)</PresentationFormat>
  <Paragraphs>583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Процедуры принятия решений (законодательных актов)  в Европейском союзе: количественный анализ</vt:lpstr>
      <vt:lpstr>Процесс принятия решений в ЕС: обзор состояния исследований</vt:lpstr>
      <vt:lpstr>Презентация PowerPoint</vt:lpstr>
      <vt:lpstr>Презентация PowerPoint</vt:lpstr>
      <vt:lpstr>Презентация PowerPoint</vt:lpstr>
      <vt:lpstr>Теоретические основания: институционализм рационального выбора</vt:lpstr>
      <vt:lpstr>Методологическая основа исследования</vt:lpstr>
      <vt:lpstr>Презентация PowerPoint</vt:lpstr>
      <vt:lpstr>Пример. Зависимость срока принятия документа от процедуры</vt:lpstr>
      <vt:lpstr>Пример. Зависимость срока принятия документа от процедуры</vt:lpstr>
      <vt:lpstr>Использование анализа выживаемости для исследования процесса принятия решений в ЕС </vt:lpstr>
      <vt:lpstr>База данных </vt:lpstr>
      <vt:lpstr>Результаты исследования (1): подтверждение общих закономерностей</vt:lpstr>
      <vt:lpstr>Результаты исследования (2): единогласие в Совете министров перестает быть фактором торможения</vt:lpstr>
      <vt:lpstr>Влияние реформ Договоров и расширений</vt:lpstr>
      <vt:lpstr>Результаты исследования (3) (4):  влияние реформ Договоров и расширений</vt:lpstr>
      <vt:lpstr>Презентация PowerPoint</vt:lpstr>
      <vt:lpstr>Презентация PowerPoint</vt:lpstr>
      <vt:lpstr>Итоговые выводы</vt:lpstr>
      <vt:lpstr>Итоговые замечания</vt:lpstr>
      <vt:lpstr>СПАСИБО  ЗА  ВНИМАНИЕ !</vt:lpstr>
    </vt:vector>
  </TitlesOfParts>
  <Company>Institute of Europe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ЕВРОПЕЙСКОЙ ИНТЕГРАЦИИ</dc:title>
  <dc:creator>Николай Кавешников</dc:creator>
  <cp:lastModifiedBy>Наталия Кондратьева</cp:lastModifiedBy>
  <cp:revision>296</cp:revision>
  <cp:lastPrinted>2015-10-02T14:53:41Z</cp:lastPrinted>
  <dcterms:created xsi:type="dcterms:W3CDTF">2005-07-09T17:56:14Z</dcterms:created>
  <dcterms:modified xsi:type="dcterms:W3CDTF">2021-12-21T15:11:14Z</dcterms:modified>
</cp:coreProperties>
</file>