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4"/>
  </p:notesMasterIdLst>
  <p:sldIdLst>
    <p:sldId id="256" r:id="rId2"/>
    <p:sldId id="302" r:id="rId3"/>
    <p:sldId id="336" r:id="rId4"/>
    <p:sldId id="338" r:id="rId5"/>
    <p:sldId id="330" r:id="rId6"/>
    <p:sldId id="331" r:id="rId7"/>
    <p:sldId id="332" r:id="rId8"/>
    <p:sldId id="334" r:id="rId9"/>
    <p:sldId id="337" r:id="rId10"/>
    <p:sldId id="335" r:id="rId11"/>
    <p:sldId id="339" r:id="rId12"/>
    <p:sldId id="328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57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ade_Balance_01_12_2021_Gre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ade_Balance_01_12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ade_Balance_01_12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ade_Balance_01_12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ade_Balance_01_12_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ade_Balance_01_12_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ade_Balance_01_12_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Lithuania</a:t>
            </a:r>
            <a:endParaRPr lang="ru-RU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Лист2!$A$40</c:f>
              <c:strCache>
                <c:ptCount val="1"/>
                <c:pt idx="0">
                  <c:v>Exports to EU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Лист2!$B$36:$K$36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Лист2!$B$40:$K$40</c:f>
              <c:numCache>
                <c:formatCode>0</c:formatCode>
                <c:ptCount val="10"/>
                <c:pt idx="0">
                  <c:v>15744.604048000001</c:v>
                </c:pt>
                <c:pt idx="1">
                  <c:v>16091.819074999999</c:v>
                </c:pt>
                <c:pt idx="2">
                  <c:v>16419.760324999999</c:v>
                </c:pt>
                <c:pt idx="3">
                  <c:v>16520.436618</c:v>
                </c:pt>
                <c:pt idx="4">
                  <c:v>14419.327158</c:v>
                </c:pt>
                <c:pt idx="5">
                  <c:v>14104.950653999998</c:v>
                </c:pt>
                <c:pt idx="6">
                  <c:v>15833.419005000002</c:v>
                </c:pt>
                <c:pt idx="7">
                  <c:v>18305.923758000001</c:v>
                </c:pt>
                <c:pt idx="8">
                  <c:v>18209.828404</c:v>
                </c:pt>
                <c:pt idx="9">
                  <c:v>18337.966046999998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79-4BD2-ABBE-FB23BADF9C3C}"/>
            </c:ext>
          </c:extLst>
        </c:ser>
        <c:ser>
          <c:idx val="4"/>
          <c:order val="1"/>
          <c:tx>
            <c:strRef>
              <c:f>Лист2!$A$41</c:f>
              <c:strCache>
                <c:ptCount val="1"/>
                <c:pt idx="0">
                  <c:v>Imports from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Лист2!$B$36:$K$36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Лист2!$B$41:$K$41</c:f>
              <c:numCache>
                <c:formatCode>0</c:formatCode>
                <c:ptCount val="10"/>
                <c:pt idx="0">
                  <c:v>16860.720206999998</c:v>
                </c:pt>
                <c:pt idx="1">
                  <c:v>17603.190655999999</c:v>
                </c:pt>
                <c:pt idx="2">
                  <c:v>20175.463837000003</c:v>
                </c:pt>
                <c:pt idx="3">
                  <c:v>21067.174440999999</c:v>
                </c:pt>
                <c:pt idx="4">
                  <c:v>18238.609361999999</c:v>
                </c:pt>
                <c:pt idx="5">
                  <c:v>18720.221627999999</c:v>
                </c:pt>
                <c:pt idx="6">
                  <c:v>20542.171635999999</c:v>
                </c:pt>
                <c:pt idx="7">
                  <c:v>24146.135208</c:v>
                </c:pt>
                <c:pt idx="8">
                  <c:v>23728.043287</c:v>
                </c:pt>
                <c:pt idx="9">
                  <c:v>23591.465427000003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79-4BD2-ABBE-FB23BADF9C3C}"/>
            </c:ext>
          </c:extLst>
        </c:ser>
        <c:ser>
          <c:idx val="5"/>
          <c:order val="2"/>
          <c:tx>
            <c:strRef>
              <c:f>Лист2!$A$42</c:f>
              <c:strCache>
                <c:ptCount val="1"/>
                <c:pt idx="0">
                  <c:v>Balance with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Лист2!$B$36:$K$36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Лист2!$B$42:$K$42</c:f>
              <c:numCache>
                <c:formatCode>0</c:formatCode>
                <c:ptCount val="10"/>
                <c:pt idx="0">
                  <c:v>-1116.1161589999974</c:v>
                </c:pt>
                <c:pt idx="1">
                  <c:v>-1511.3715809999994</c:v>
                </c:pt>
                <c:pt idx="2">
                  <c:v>-3755.7035120000037</c:v>
                </c:pt>
                <c:pt idx="3">
                  <c:v>-4546.7378229999995</c:v>
                </c:pt>
                <c:pt idx="4">
                  <c:v>-3819.2822039999992</c:v>
                </c:pt>
                <c:pt idx="5">
                  <c:v>-4615.2709740000009</c:v>
                </c:pt>
                <c:pt idx="6">
                  <c:v>-4708.7526309999976</c:v>
                </c:pt>
                <c:pt idx="7">
                  <c:v>-5840.2114499999989</c:v>
                </c:pt>
                <c:pt idx="8">
                  <c:v>-5518.2148830000006</c:v>
                </c:pt>
                <c:pt idx="9">
                  <c:v>-5253.4993800000047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79-4BD2-ABBE-FB23BADF9C3C}"/>
            </c:ext>
          </c:extLst>
        </c:ser>
        <c:ser>
          <c:idx val="6"/>
          <c:order val="3"/>
          <c:tx>
            <c:strRef>
              <c:f>Лист2!$A$43</c:f>
              <c:strCache>
                <c:ptCount val="1"/>
                <c:pt idx="0">
                  <c:v>Exports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Лист2!$B$36:$K$36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Лист2!$B$43:$K$43</c:f>
              <c:numCache>
                <c:formatCode>0</c:formatCode>
                <c:ptCount val="10"/>
                <c:pt idx="0">
                  <c:v>11207.928030000003</c:v>
                </c:pt>
                <c:pt idx="1">
                  <c:v>12049.471472000001</c:v>
                </c:pt>
                <c:pt idx="2">
                  <c:v>12424.278946999999</c:v>
                </c:pt>
                <c:pt idx="3">
                  <c:v>11327.121846000002</c:v>
                </c:pt>
                <c:pt idx="4">
                  <c:v>7172.4128820000005</c:v>
                </c:pt>
                <c:pt idx="5">
                  <c:v>6302.4308450000026</c:v>
                </c:pt>
                <c:pt idx="6">
                  <c:v>8807.3777340000015</c:v>
                </c:pt>
                <c:pt idx="7">
                  <c:v>9188.441528000003</c:v>
                </c:pt>
                <c:pt idx="8">
                  <c:v>9422.728608999998</c:v>
                </c:pt>
                <c:pt idx="9">
                  <c:v>9246.0736289999986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79-4BD2-ABBE-FB23BADF9C3C}"/>
            </c:ext>
          </c:extLst>
        </c:ser>
        <c:ser>
          <c:idx val="7"/>
          <c:order val="4"/>
          <c:tx>
            <c:strRef>
              <c:f>Лист2!$A$44</c:f>
              <c:strCache>
                <c:ptCount val="1"/>
                <c:pt idx="0">
                  <c:v>Imports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Лист2!$B$36:$K$36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Лист2!$B$44:$K$44</c:f>
              <c:numCache>
                <c:formatCode>0</c:formatCode>
                <c:ptCount val="10"/>
                <c:pt idx="0">
                  <c:v>14940.567659</c:v>
                </c:pt>
                <c:pt idx="1">
                  <c:v>14634.449361000003</c:v>
                </c:pt>
                <c:pt idx="2">
                  <c:v>14637.760926999996</c:v>
                </c:pt>
                <c:pt idx="3">
                  <c:v>14150.192435999994</c:v>
                </c:pt>
                <c:pt idx="4">
                  <c:v>9937.8322400000034</c:v>
                </c:pt>
                <c:pt idx="5">
                  <c:v>8671.1775610000004</c:v>
                </c:pt>
                <c:pt idx="6">
                  <c:v>10436.546563000004</c:v>
                </c:pt>
                <c:pt idx="7">
                  <c:v>12355.279195999996</c:v>
                </c:pt>
                <c:pt idx="8">
                  <c:v>12031.372351999999</c:v>
                </c:pt>
                <c:pt idx="9">
                  <c:v>9752.8905689999956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D79-4BD2-ABBE-FB23BADF9C3C}"/>
            </c:ext>
          </c:extLst>
        </c:ser>
        <c:ser>
          <c:idx val="8"/>
          <c:order val="5"/>
          <c:tx>
            <c:strRef>
              <c:f>Лист2!$A$45</c:f>
              <c:strCache>
                <c:ptCount val="1"/>
                <c:pt idx="0">
                  <c:v>Balance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Лист2!$B$36:$K$36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Лист2!$B$45:$K$45</c:f>
              <c:numCache>
                <c:formatCode>0</c:formatCode>
                <c:ptCount val="10"/>
                <c:pt idx="0">
                  <c:v>-3732.6396289999975</c:v>
                </c:pt>
                <c:pt idx="1">
                  <c:v>-2584.9778890000016</c:v>
                </c:pt>
                <c:pt idx="2">
                  <c:v>-2213.4819799999968</c:v>
                </c:pt>
                <c:pt idx="3">
                  <c:v>-2823.0705899999921</c:v>
                </c:pt>
                <c:pt idx="4">
                  <c:v>-2765.4193580000028</c:v>
                </c:pt>
                <c:pt idx="5">
                  <c:v>-2368.7467159999978</c:v>
                </c:pt>
                <c:pt idx="6">
                  <c:v>-1629.168829000002</c:v>
                </c:pt>
                <c:pt idx="7">
                  <c:v>-3166.8376679999928</c:v>
                </c:pt>
                <c:pt idx="8">
                  <c:v>-2608.6437430000005</c:v>
                </c:pt>
                <c:pt idx="9">
                  <c:v>-506.81693999999698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D79-4BD2-ABBE-FB23BADF9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509376"/>
        <c:axId val="183509936"/>
      </c:lineChart>
      <c:catAx>
        <c:axId val="18350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509936"/>
        <c:crosses val="autoZero"/>
        <c:auto val="1"/>
        <c:lblAlgn val="ctr"/>
        <c:lblOffset val="100"/>
        <c:noMultiLvlLbl val="0"/>
      </c:catAx>
      <c:valAx>
        <c:axId val="18350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50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Latvia</a:t>
            </a:r>
            <a:endParaRPr lang="ru-RU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Лист2!$A$18</c:f>
              <c:strCache>
                <c:ptCount val="1"/>
                <c:pt idx="0">
                  <c:v>Exports to EU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Лист2!$B$14:$K$14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Лист2!$B$18:$K$18</c:f>
              <c:numCache>
                <c:formatCode>0</c:formatCode>
                <c:ptCount val="10"/>
                <c:pt idx="0">
                  <c:v>8251.7293700000009</c:v>
                </c:pt>
                <c:pt idx="1">
                  <c:v>8322.7935280000002</c:v>
                </c:pt>
                <c:pt idx="2">
                  <c:v>8889.4280579999995</c:v>
                </c:pt>
                <c:pt idx="3">
                  <c:v>9340.9532149999995</c:v>
                </c:pt>
                <c:pt idx="4">
                  <c:v>7884.0682860000006</c:v>
                </c:pt>
                <c:pt idx="5">
                  <c:v>7907.3364620000002</c:v>
                </c:pt>
                <c:pt idx="6">
                  <c:v>8658.0885799999996</c:v>
                </c:pt>
                <c:pt idx="7">
                  <c:v>9811.3011029999998</c:v>
                </c:pt>
                <c:pt idx="8">
                  <c:v>9601.5929629999991</c:v>
                </c:pt>
                <c:pt idx="9">
                  <c:v>9993.8908759999995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4F-4F1E-9E45-2C5D8F08B802}"/>
            </c:ext>
          </c:extLst>
        </c:ser>
        <c:ser>
          <c:idx val="4"/>
          <c:order val="1"/>
          <c:tx>
            <c:strRef>
              <c:f>Лист2!$A$19</c:f>
              <c:strCache>
                <c:ptCount val="1"/>
                <c:pt idx="0">
                  <c:v>Imports from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Лист2!$B$14:$K$14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Лист2!$B$19:$K$19</c:f>
              <c:numCache>
                <c:formatCode>0</c:formatCode>
                <c:ptCount val="10"/>
                <c:pt idx="0">
                  <c:v>11584.465032</c:v>
                </c:pt>
                <c:pt idx="1">
                  <c:v>12185.850106</c:v>
                </c:pt>
                <c:pt idx="2">
                  <c:v>13111.277361</c:v>
                </c:pt>
                <c:pt idx="3">
                  <c:v>13320.599414999999</c:v>
                </c:pt>
                <c:pt idx="4">
                  <c:v>10828.17908</c:v>
                </c:pt>
                <c:pt idx="5">
                  <c:v>10678.901295</c:v>
                </c:pt>
                <c:pt idx="6">
                  <c:v>12098.805392999999</c:v>
                </c:pt>
                <c:pt idx="7">
                  <c:v>13336.414513</c:v>
                </c:pt>
                <c:pt idx="8">
                  <c:v>13271.115444999999</c:v>
                </c:pt>
                <c:pt idx="9">
                  <c:v>13175.148594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4F-4F1E-9E45-2C5D8F08B802}"/>
            </c:ext>
          </c:extLst>
        </c:ser>
        <c:ser>
          <c:idx val="5"/>
          <c:order val="2"/>
          <c:tx>
            <c:strRef>
              <c:f>Лист2!$A$20</c:f>
              <c:strCache>
                <c:ptCount val="1"/>
                <c:pt idx="0">
                  <c:v>Balance with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Лист2!$B$14:$K$14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Лист2!$B$20:$K$20</c:f>
              <c:numCache>
                <c:formatCode>0</c:formatCode>
                <c:ptCount val="10"/>
                <c:pt idx="0">
                  <c:v>-3332.7356619999991</c:v>
                </c:pt>
                <c:pt idx="1">
                  <c:v>-3863.0565779999997</c:v>
                </c:pt>
                <c:pt idx="2">
                  <c:v>-4221.8493030000009</c:v>
                </c:pt>
                <c:pt idx="3">
                  <c:v>-3979.6461999999992</c:v>
                </c:pt>
                <c:pt idx="4">
                  <c:v>-2944.1107939999993</c:v>
                </c:pt>
                <c:pt idx="5">
                  <c:v>-2771.5648329999995</c:v>
                </c:pt>
                <c:pt idx="6">
                  <c:v>-3440.7168129999991</c:v>
                </c:pt>
                <c:pt idx="7">
                  <c:v>-3525.1134099999999</c:v>
                </c:pt>
                <c:pt idx="8">
                  <c:v>-3669.5224820000003</c:v>
                </c:pt>
                <c:pt idx="9">
                  <c:v>-3181.2577180000008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4F-4F1E-9E45-2C5D8F08B802}"/>
            </c:ext>
          </c:extLst>
        </c:ser>
        <c:ser>
          <c:idx val="6"/>
          <c:order val="3"/>
          <c:tx>
            <c:strRef>
              <c:f>Лист2!$A$21</c:f>
              <c:strCache>
                <c:ptCount val="1"/>
                <c:pt idx="0">
                  <c:v>Exports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Лист2!$B$14:$K$14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Лист2!$B$21:$K$21</c:f>
              <c:numCache>
                <c:formatCode>0</c:formatCode>
                <c:ptCount val="10"/>
                <c:pt idx="0">
                  <c:v>3736.4668259999999</c:v>
                </c:pt>
                <c:pt idx="1">
                  <c:v>4362.7279959999996</c:v>
                </c:pt>
                <c:pt idx="2">
                  <c:v>4435.2765959999997</c:v>
                </c:pt>
                <c:pt idx="3">
                  <c:v>4441.8287200000013</c:v>
                </c:pt>
                <c:pt idx="4">
                  <c:v>3765.8716079999986</c:v>
                </c:pt>
                <c:pt idx="5">
                  <c:v>3699.958603</c:v>
                </c:pt>
                <c:pt idx="6">
                  <c:v>4531.8586510000005</c:v>
                </c:pt>
                <c:pt idx="7">
                  <c:v>5253.6987609999996</c:v>
                </c:pt>
                <c:pt idx="8">
                  <c:v>4845.5087330000006</c:v>
                </c:pt>
                <c:pt idx="9">
                  <c:v>5188.1058240000002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34F-4F1E-9E45-2C5D8F08B802}"/>
            </c:ext>
          </c:extLst>
        </c:ser>
        <c:ser>
          <c:idx val="7"/>
          <c:order val="4"/>
          <c:tx>
            <c:strRef>
              <c:f>Лист2!$A$22</c:f>
              <c:strCache>
                <c:ptCount val="1"/>
                <c:pt idx="0">
                  <c:v>Imports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Лист2!$B$14:$K$14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Лист2!$B$22:$K$22</c:f>
              <c:numCache>
                <c:formatCode>0</c:formatCode>
                <c:ptCount val="10"/>
                <c:pt idx="0">
                  <c:v>3846.313712000001</c:v>
                </c:pt>
                <c:pt idx="1">
                  <c:v>3896.5375519999998</c:v>
                </c:pt>
                <c:pt idx="2">
                  <c:v>3667.6712000000007</c:v>
                </c:pt>
                <c:pt idx="3">
                  <c:v>3807.3246920000038</c:v>
                </c:pt>
                <c:pt idx="4">
                  <c:v>3267.6282740000006</c:v>
                </c:pt>
                <c:pt idx="5">
                  <c:v>3057.6054810000005</c:v>
                </c:pt>
                <c:pt idx="6">
                  <c:v>3954.3440470000005</c:v>
                </c:pt>
                <c:pt idx="7">
                  <c:v>5276.5510099999992</c:v>
                </c:pt>
                <c:pt idx="8">
                  <c:v>4496.4593429999986</c:v>
                </c:pt>
                <c:pt idx="9">
                  <c:v>4171.8449649999984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4F-4F1E-9E45-2C5D8F08B802}"/>
            </c:ext>
          </c:extLst>
        </c:ser>
        <c:ser>
          <c:idx val="8"/>
          <c:order val="5"/>
          <c:tx>
            <c:strRef>
              <c:f>Лист2!$A$23</c:f>
              <c:strCache>
                <c:ptCount val="1"/>
                <c:pt idx="0">
                  <c:v>Balance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Лист2!$B$14:$K$14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Лист2!$B$23:$K$23</c:f>
              <c:numCache>
                <c:formatCode>0</c:formatCode>
                <c:ptCount val="10"/>
                <c:pt idx="0">
                  <c:v>-109.84688600000118</c:v>
                </c:pt>
                <c:pt idx="1">
                  <c:v>466.19044399999984</c:v>
                </c:pt>
                <c:pt idx="2">
                  <c:v>767.60539599999902</c:v>
                </c:pt>
                <c:pt idx="3">
                  <c:v>634.50402799999756</c:v>
                </c:pt>
                <c:pt idx="4">
                  <c:v>498.24333399999796</c:v>
                </c:pt>
                <c:pt idx="5">
                  <c:v>642.35312199999953</c:v>
                </c:pt>
                <c:pt idx="6">
                  <c:v>577.51460399999996</c:v>
                </c:pt>
                <c:pt idx="7">
                  <c:v>-22.852248999999574</c:v>
                </c:pt>
                <c:pt idx="8">
                  <c:v>349.04939000000195</c:v>
                </c:pt>
                <c:pt idx="9">
                  <c:v>1016.2608590000018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34F-4F1E-9E45-2C5D8F08B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007488"/>
        <c:axId val="498004864"/>
      </c:lineChart>
      <c:catAx>
        <c:axId val="49800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8004864"/>
        <c:crosses val="autoZero"/>
        <c:auto val="1"/>
        <c:lblAlgn val="ctr"/>
        <c:lblOffset val="100"/>
        <c:noMultiLvlLbl val="0"/>
      </c:catAx>
      <c:valAx>
        <c:axId val="49800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800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Estonia</a:t>
            </a:r>
            <a:endParaRPr lang="ru-RU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Лист2!$A$7</c:f>
              <c:strCache>
                <c:ptCount val="1"/>
                <c:pt idx="0">
                  <c:v>Exports to EU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Лист2!$B$3:$K$3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Лист2!$B$7:$K$7</c:f>
              <c:numCache>
                <c:formatCode>0</c:formatCode>
                <c:ptCount val="10"/>
                <c:pt idx="0">
                  <c:v>10431.949439</c:v>
                </c:pt>
                <c:pt idx="1">
                  <c:v>10120.361789999999</c:v>
                </c:pt>
                <c:pt idx="2">
                  <c:v>11121.820828</c:v>
                </c:pt>
                <c:pt idx="3">
                  <c:v>11073.282413000001</c:v>
                </c:pt>
                <c:pt idx="4">
                  <c:v>9242.8579949999985</c:v>
                </c:pt>
                <c:pt idx="5">
                  <c:v>9372.2853269999996</c:v>
                </c:pt>
                <c:pt idx="6">
                  <c:v>10076.284353000001</c:v>
                </c:pt>
                <c:pt idx="7">
                  <c:v>11097.275394</c:v>
                </c:pt>
                <c:pt idx="8">
                  <c:v>10878.730925</c:v>
                </c:pt>
                <c:pt idx="9">
                  <c:v>10581.806753000001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C3-4D18-9737-2351E5E7E88C}"/>
            </c:ext>
          </c:extLst>
        </c:ser>
        <c:ser>
          <c:idx val="4"/>
          <c:order val="1"/>
          <c:tx>
            <c:strRef>
              <c:f>Лист2!$A$8</c:f>
              <c:strCache>
                <c:ptCount val="1"/>
                <c:pt idx="0">
                  <c:v>Imports from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Лист2!$B$3:$K$3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Лист2!$B$8:$K$8</c:f>
              <c:numCache>
                <c:formatCode>0</c:formatCode>
                <c:ptCount val="10"/>
                <c:pt idx="0">
                  <c:v>11759.619140000001</c:v>
                </c:pt>
                <c:pt idx="1">
                  <c:v>12309.787942999999</c:v>
                </c:pt>
                <c:pt idx="2">
                  <c:v>12827.25193</c:v>
                </c:pt>
                <c:pt idx="3">
                  <c:v>12901.727262</c:v>
                </c:pt>
                <c:pt idx="4">
                  <c:v>10349.173059000001</c:v>
                </c:pt>
                <c:pt idx="5">
                  <c:v>10510.963948999999</c:v>
                </c:pt>
                <c:pt idx="6">
                  <c:v>11669.864031999999</c:v>
                </c:pt>
                <c:pt idx="7">
                  <c:v>12889.118066999999</c:v>
                </c:pt>
                <c:pt idx="8">
                  <c:v>12142.112476</c:v>
                </c:pt>
                <c:pt idx="9">
                  <c:v>11960.584569000001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C3-4D18-9737-2351E5E7E88C}"/>
            </c:ext>
          </c:extLst>
        </c:ser>
        <c:ser>
          <c:idx val="5"/>
          <c:order val="2"/>
          <c:tx>
            <c:strRef>
              <c:f>Лист2!$A$9</c:f>
              <c:strCache>
                <c:ptCount val="1"/>
                <c:pt idx="0">
                  <c:v>Balance with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Лист2!$B$3:$K$3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Лист2!$B$9:$K$9</c:f>
              <c:numCache>
                <c:formatCode>0</c:formatCode>
                <c:ptCount val="10"/>
                <c:pt idx="0">
                  <c:v>-1327.6697010000012</c:v>
                </c:pt>
                <c:pt idx="1">
                  <c:v>-2189.4261530000008</c:v>
                </c:pt>
                <c:pt idx="2">
                  <c:v>-1705.431102</c:v>
                </c:pt>
                <c:pt idx="3">
                  <c:v>-1828.4448489999995</c:v>
                </c:pt>
                <c:pt idx="4">
                  <c:v>-1106.3150640000013</c:v>
                </c:pt>
                <c:pt idx="5">
                  <c:v>-1138.6786219999995</c:v>
                </c:pt>
                <c:pt idx="6">
                  <c:v>-1593.5796789999995</c:v>
                </c:pt>
                <c:pt idx="7">
                  <c:v>-1791.8426730000003</c:v>
                </c:pt>
                <c:pt idx="8">
                  <c:v>-1263.381550999999</c:v>
                </c:pt>
                <c:pt idx="9">
                  <c:v>-1378.7778159999996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C3-4D18-9737-2351E5E7E88C}"/>
            </c:ext>
          </c:extLst>
        </c:ser>
        <c:ser>
          <c:idx val="6"/>
          <c:order val="3"/>
          <c:tx>
            <c:strRef>
              <c:f>Лист2!$A$10</c:f>
              <c:strCache>
                <c:ptCount val="1"/>
                <c:pt idx="0">
                  <c:v>Exports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Лист2!$B$3:$K$3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Лист2!$B$10:$K$10</c:f>
              <c:numCache>
                <c:formatCode>0</c:formatCode>
                <c:ptCount val="10"/>
                <c:pt idx="0">
                  <c:v>7707.1819869999999</c:v>
                </c:pt>
                <c:pt idx="1">
                  <c:v>8040.8619209999997</c:v>
                </c:pt>
                <c:pt idx="2">
                  <c:v>7162.3155399999996</c:v>
                </c:pt>
                <c:pt idx="3">
                  <c:v>6392.2773989999987</c:v>
                </c:pt>
                <c:pt idx="4">
                  <c:v>4664.7519550000015</c:v>
                </c:pt>
                <c:pt idx="5">
                  <c:v>4595.1440980000007</c:v>
                </c:pt>
                <c:pt idx="6">
                  <c:v>5311.4511089999978</c:v>
                </c:pt>
                <c:pt idx="7">
                  <c:v>6754.202315999999</c:v>
                </c:pt>
                <c:pt idx="8">
                  <c:v>5938.6975380000003</c:v>
                </c:pt>
                <c:pt idx="9">
                  <c:v>6365.1853410000003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C3-4D18-9737-2351E5E7E88C}"/>
            </c:ext>
          </c:extLst>
        </c:ser>
        <c:ser>
          <c:idx val="7"/>
          <c:order val="4"/>
          <c:tx>
            <c:strRef>
              <c:f>Лист2!$A$11</c:f>
              <c:strCache>
                <c:ptCount val="1"/>
                <c:pt idx="0">
                  <c:v>Imports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Лист2!$B$3:$K$3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Лист2!$B$11:$K$11</c:f>
              <c:numCache>
                <c:formatCode>0</c:formatCode>
                <c:ptCount val="10"/>
                <c:pt idx="0">
                  <c:v>7203.7470200000007</c:v>
                </c:pt>
                <c:pt idx="1">
                  <c:v>7760.5876730000018</c:v>
                </c:pt>
                <c:pt idx="2">
                  <c:v>7358.9501230000005</c:v>
                </c:pt>
                <c:pt idx="3">
                  <c:v>7282.922262</c:v>
                </c:pt>
                <c:pt idx="4">
                  <c:v>5382.6760989999984</c:v>
                </c:pt>
                <c:pt idx="5">
                  <c:v>5171.2993979999992</c:v>
                </c:pt>
                <c:pt idx="6">
                  <c:v>5703.0492929999982</c:v>
                </c:pt>
                <c:pt idx="7">
                  <c:v>6937.2027689999995</c:v>
                </c:pt>
                <c:pt idx="8">
                  <c:v>6534.9299699999992</c:v>
                </c:pt>
                <c:pt idx="9">
                  <c:v>5822.1513040000009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3C3-4D18-9737-2351E5E7E88C}"/>
            </c:ext>
          </c:extLst>
        </c:ser>
        <c:ser>
          <c:idx val="8"/>
          <c:order val="5"/>
          <c:tx>
            <c:strRef>
              <c:f>Лист2!$A$12</c:f>
              <c:strCache>
                <c:ptCount val="1"/>
                <c:pt idx="0">
                  <c:v>Balance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Лист2!$B$3:$K$3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Лист2!$B$12:$K$12</c:f>
              <c:numCache>
                <c:formatCode>0</c:formatCode>
                <c:ptCount val="10"/>
                <c:pt idx="0">
                  <c:v>503.43496700000003</c:v>
                </c:pt>
                <c:pt idx="1">
                  <c:v>280.27424799999972</c:v>
                </c:pt>
                <c:pt idx="2">
                  <c:v>-196.63458299999866</c:v>
                </c:pt>
                <c:pt idx="3">
                  <c:v>-890.64486300000181</c:v>
                </c:pt>
                <c:pt idx="4">
                  <c:v>-717.92414399999939</c:v>
                </c:pt>
                <c:pt idx="5">
                  <c:v>-576.15529999999899</c:v>
                </c:pt>
                <c:pt idx="6">
                  <c:v>-391.5981840000004</c:v>
                </c:pt>
                <c:pt idx="7">
                  <c:v>-183.00045299999806</c:v>
                </c:pt>
                <c:pt idx="8">
                  <c:v>-596.23243200000002</c:v>
                </c:pt>
                <c:pt idx="9">
                  <c:v>543.03403700000035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3C3-4D18-9737-2351E5E7E8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7690520"/>
        <c:axId val="577687568"/>
      </c:lineChart>
      <c:catAx>
        <c:axId val="577690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7687568"/>
        <c:crosses val="autoZero"/>
        <c:auto val="1"/>
        <c:lblAlgn val="ctr"/>
        <c:lblOffset val="100"/>
        <c:noMultiLvlLbl val="0"/>
      </c:catAx>
      <c:valAx>
        <c:axId val="577687568"/>
        <c:scaling>
          <c:orientation val="minMax"/>
          <c:max val="1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7690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Poland</a:t>
            </a:r>
            <a:endParaRPr lang="ru-RU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Лист2!$A$29</c:f>
              <c:strCache>
                <c:ptCount val="1"/>
                <c:pt idx="0">
                  <c:v>Exports to EU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Лист2!$B$25:$K$25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Лист2!$B$29:$K$29</c:f>
              <c:numCache>
                <c:formatCode>0</c:formatCode>
                <c:ptCount val="10"/>
                <c:pt idx="0">
                  <c:v>134493.09969800001</c:v>
                </c:pt>
                <c:pt idx="1">
                  <c:v>123368.059978</c:v>
                </c:pt>
                <c:pt idx="2">
                  <c:v>138954.201313</c:v>
                </c:pt>
                <c:pt idx="3">
                  <c:v>150582.22425900001</c:v>
                </c:pt>
                <c:pt idx="4">
                  <c:v>140005.17345599999</c:v>
                </c:pt>
                <c:pt idx="5">
                  <c:v>142077.80681400001</c:v>
                </c:pt>
                <c:pt idx="6">
                  <c:v>160869.57519600002</c:v>
                </c:pt>
                <c:pt idx="7">
                  <c:v>194116.68922799997</c:v>
                </c:pt>
                <c:pt idx="8">
                  <c:v>185414.021114</c:v>
                </c:pt>
                <c:pt idx="9">
                  <c:v>187501.76946000001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5D-4EF3-8D98-F182533B321D}"/>
            </c:ext>
          </c:extLst>
        </c:ser>
        <c:ser>
          <c:idx val="4"/>
          <c:order val="1"/>
          <c:tx>
            <c:strRef>
              <c:f>Лист2!$A$30</c:f>
              <c:strCache>
                <c:ptCount val="1"/>
                <c:pt idx="0">
                  <c:v>Imports from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Лист2!$B$25:$K$25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Лист2!$B$30:$K$30</c:f>
              <c:numCache>
                <c:formatCode>0</c:formatCode>
                <c:ptCount val="10"/>
                <c:pt idx="0">
                  <c:v>118913.351593</c:v>
                </c:pt>
                <c:pt idx="1">
                  <c:v>103363.540834</c:v>
                </c:pt>
                <c:pt idx="2">
                  <c:v>113981.02705500001</c:v>
                </c:pt>
                <c:pt idx="3">
                  <c:v>119812.890105</c:v>
                </c:pt>
                <c:pt idx="4">
                  <c:v>106763.805882</c:v>
                </c:pt>
                <c:pt idx="5">
                  <c:v>107487.11597</c:v>
                </c:pt>
                <c:pt idx="6">
                  <c:v>123224.34252999999</c:v>
                </c:pt>
                <c:pt idx="7">
                  <c:v>149685.142062</c:v>
                </c:pt>
                <c:pt idx="8">
                  <c:v>134766.469817</c:v>
                </c:pt>
                <c:pt idx="9">
                  <c:v>139278.347542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5D-4EF3-8D98-F182533B321D}"/>
            </c:ext>
          </c:extLst>
        </c:ser>
        <c:ser>
          <c:idx val="5"/>
          <c:order val="2"/>
          <c:tx>
            <c:strRef>
              <c:f>Лист2!$A$31</c:f>
              <c:strCache>
                <c:ptCount val="1"/>
                <c:pt idx="0">
                  <c:v>Balance with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Лист2!$B$25:$K$25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Лист2!$B$31:$K$31</c:f>
              <c:numCache>
                <c:formatCode>0</c:formatCode>
                <c:ptCount val="10"/>
                <c:pt idx="0">
                  <c:v>15579.748105000006</c:v>
                </c:pt>
                <c:pt idx="1">
                  <c:v>20004.519144000005</c:v>
                </c:pt>
                <c:pt idx="2">
                  <c:v>24973.174257999985</c:v>
                </c:pt>
                <c:pt idx="3">
                  <c:v>30769.334154000011</c:v>
                </c:pt>
                <c:pt idx="4">
                  <c:v>33241.367573999989</c:v>
                </c:pt>
                <c:pt idx="5">
                  <c:v>34590.690844000012</c:v>
                </c:pt>
                <c:pt idx="6">
                  <c:v>37645.232666000025</c:v>
                </c:pt>
                <c:pt idx="7">
                  <c:v>44431.547165999975</c:v>
                </c:pt>
                <c:pt idx="8">
                  <c:v>50647.551296999998</c:v>
                </c:pt>
                <c:pt idx="9">
                  <c:v>48223.421918000007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5D-4EF3-8D98-F182533B321D}"/>
            </c:ext>
          </c:extLst>
        </c:ser>
        <c:ser>
          <c:idx val="6"/>
          <c:order val="3"/>
          <c:tx>
            <c:strRef>
              <c:f>Лист2!$A$32</c:f>
              <c:strCache>
                <c:ptCount val="1"/>
                <c:pt idx="0">
                  <c:v>Exports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Лист2!$B$25:$K$25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Лист2!$B$32:$K$32</c:f>
              <c:numCache>
                <c:formatCode>0</c:formatCode>
                <c:ptCount val="10"/>
                <c:pt idx="0">
                  <c:v>53611.990449000004</c:v>
                </c:pt>
                <c:pt idx="1">
                  <c:v>56235.539464000001</c:v>
                </c:pt>
                <c:pt idx="2">
                  <c:v>64893.716446000006</c:v>
                </c:pt>
                <c:pt idx="3">
                  <c:v>63894.569913999992</c:v>
                </c:pt>
                <c:pt idx="4">
                  <c:v>54455.983814000036</c:v>
                </c:pt>
                <c:pt idx="5">
                  <c:v>54377.462783999974</c:v>
                </c:pt>
                <c:pt idx="6">
                  <c:v>60438.046105999965</c:v>
                </c:pt>
                <c:pt idx="7">
                  <c:v>67698.579297000018</c:v>
                </c:pt>
                <c:pt idx="8">
                  <c:v>66450.752156000002</c:v>
                </c:pt>
                <c:pt idx="9">
                  <c:v>66667.262442000007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25D-4EF3-8D98-F182533B321D}"/>
            </c:ext>
          </c:extLst>
        </c:ser>
        <c:ser>
          <c:idx val="7"/>
          <c:order val="4"/>
          <c:tx>
            <c:strRef>
              <c:f>Лист2!$A$33</c:f>
              <c:strCache>
                <c:ptCount val="1"/>
                <c:pt idx="0">
                  <c:v>Imports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Лист2!$B$25:$K$25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Лист2!$B$33:$K$33</c:f>
              <c:numCache>
                <c:formatCode>0</c:formatCode>
                <c:ptCount val="10"/>
                <c:pt idx="0">
                  <c:v>90278.194832999987</c:v>
                </c:pt>
                <c:pt idx="1">
                  <c:v>88066.57082399998</c:v>
                </c:pt>
                <c:pt idx="2">
                  <c:v>91632.765604999993</c:v>
                </c:pt>
                <c:pt idx="3">
                  <c:v>96874.402239999996</c:v>
                </c:pt>
                <c:pt idx="4">
                  <c:v>82932.667904999995</c:v>
                </c:pt>
                <c:pt idx="5">
                  <c:v>81030.702963000003</c:v>
                </c:pt>
                <c:pt idx="6">
                  <c:v>94754.233211000013</c:v>
                </c:pt>
                <c:pt idx="7">
                  <c:v>118014.74482600001</c:v>
                </c:pt>
                <c:pt idx="8">
                  <c:v>111887.41041800001</c:v>
                </c:pt>
                <c:pt idx="9">
                  <c:v>115382.085788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25D-4EF3-8D98-F182533B321D}"/>
            </c:ext>
          </c:extLst>
        </c:ser>
        <c:ser>
          <c:idx val="8"/>
          <c:order val="5"/>
          <c:tx>
            <c:strRef>
              <c:f>Лист2!$A$34</c:f>
              <c:strCache>
                <c:ptCount val="1"/>
                <c:pt idx="0">
                  <c:v>Balance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Лист2!$B$25:$K$25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Лист2!$B$34:$K$34</c:f>
              <c:numCache>
                <c:formatCode>0</c:formatCode>
                <c:ptCount val="10"/>
                <c:pt idx="0">
                  <c:v>-36666.204383999982</c:v>
                </c:pt>
                <c:pt idx="1">
                  <c:v>-31831.031359999979</c:v>
                </c:pt>
                <c:pt idx="2">
                  <c:v>-26739.049158999987</c:v>
                </c:pt>
                <c:pt idx="3">
                  <c:v>-32979.832326000003</c:v>
                </c:pt>
                <c:pt idx="4">
                  <c:v>-28476.684090999959</c:v>
                </c:pt>
                <c:pt idx="5">
                  <c:v>-26653.240179000029</c:v>
                </c:pt>
                <c:pt idx="6">
                  <c:v>-34316.187105000048</c:v>
                </c:pt>
                <c:pt idx="7">
                  <c:v>-50316.165528999991</c:v>
                </c:pt>
                <c:pt idx="8">
                  <c:v>-45436.658262000012</c:v>
                </c:pt>
                <c:pt idx="9">
                  <c:v>-48714.82334599999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25D-4EF3-8D98-F182533B3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6118832"/>
        <c:axId val="576123752"/>
      </c:lineChart>
      <c:catAx>
        <c:axId val="57611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6123752"/>
        <c:crosses val="autoZero"/>
        <c:auto val="1"/>
        <c:lblAlgn val="ctr"/>
        <c:lblOffset val="100"/>
        <c:noMultiLvlLbl val="0"/>
      </c:catAx>
      <c:valAx>
        <c:axId val="576123752"/>
        <c:scaling>
          <c:orientation val="minMax"/>
          <c:max val="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611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Czechia</a:t>
            </a:r>
            <a:endParaRPr lang="ru-RU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8340621533855074E-2"/>
          <c:y val="0.15713297031900864"/>
          <c:w val="0.68078376082074665"/>
          <c:h val="0.70788916310834282"/>
        </c:manualLayout>
      </c:layout>
      <c:lineChart>
        <c:grouping val="standard"/>
        <c:varyColors val="0"/>
        <c:ser>
          <c:idx val="3"/>
          <c:order val="0"/>
          <c:tx>
            <c:strRef>
              <c:f>Лист2!$A$62</c:f>
              <c:strCache>
                <c:ptCount val="1"/>
                <c:pt idx="0">
                  <c:v>Exports to EU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Лист2!$B$58:$K$58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Лист2!$B$62:$K$62</c:f>
              <c:numCache>
                <c:formatCode>0</c:formatCode>
                <c:ptCount val="10"/>
                <c:pt idx="0">
                  <c:v>127957.787289</c:v>
                </c:pt>
                <c:pt idx="1">
                  <c:v>119543.422529</c:v>
                </c:pt>
                <c:pt idx="2">
                  <c:v>123093.045174</c:v>
                </c:pt>
                <c:pt idx="3">
                  <c:v>134381.259005</c:v>
                </c:pt>
                <c:pt idx="4">
                  <c:v>122476.91297400001</c:v>
                </c:pt>
                <c:pt idx="5">
                  <c:v>127090.16033899999</c:v>
                </c:pt>
                <c:pt idx="6">
                  <c:v>143767.14509599999</c:v>
                </c:pt>
                <c:pt idx="7">
                  <c:v>161036.20918000001</c:v>
                </c:pt>
                <c:pt idx="8">
                  <c:v>157866.69186700002</c:v>
                </c:pt>
                <c:pt idx="9">
                  <c:v>152813.313371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43-4A3F-8093-B4225E54A520}"/>
            </c:ext>
          </c:extLst>
        </c:ser>
        <c:ser>
          <c:idx val="4"/>
          <c:order val="1"/>
          <c:tx>
            <c:strRef>
              <c:f>Лист2!$A$63</c:f>
              <c:strCache>
                <c:ptCount val="1"/>
                <c:pt idx="0">
                  <c:v>Imports from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Лист2!$B$58:$K$58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Лист2!$B$63:$K$63</c:f>
              <c:numCache>
                <c:formatCode>0</c:formatCode>
                <c:ptCount val="10"/>
                <c:pt idx="0">
                  <c:v>94271.507975</c:v>
                </c:pt>
                <c:pt idx="1">
                  <c:v>88091.498645999993</c:v>
                </c:pt>
                <c:pt idx="2">
                  <c:v>91100.258377000006</c:v>
                </c:pt>
                <c:pt idx="3">
                  <c:v>98618.129408000008</c:v>
                </c:pt>
                <c:pt idx="4">
                  <c:v>89308.047598000005</c:v>
                </c:pt>
                <c:pt idx="5">
                  <c:v>92013.806779999999</c:v>
                </c:pt>
                <c:pt idx="6">
                  <c:v>103113.767821</c:v>
                </c:pt>
                <c:pt idx="7">
                  <c:v>115274.620112</c:v>
                </c:pt>
                <c:pt idx="8">
                  <c:v>109076.581185</c:v>
                </c:pt>
                <c:pt idx="9">
                  <c:v>101076.656936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43-4A3F-8093-B4225E54A520}"/>
            </c:ext>
          </c:extLst>
        </c:ser>
        <c:ser>
          <c:idx val="5"/>
          <c:order val="2"/>
          <c:tx>
            <c:strRef>
              <c:f>Лист2!$A$64</c:f>
              <c:strCache>
                <c:ptCount val="1"/>
                <c:pt idx="0">
                  <c:v>Balance with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Лист2!$B$58:$K$58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Лист2!$B$64:$K$64</c:f>
              <c:numCache>
                <c:formatCode>0</c:formatCode>
                <c:ptCount val="10"/>
                <c:pt idx="0">
                  <c:v>33686.279313999999</c:v>
                </c:pt>
                <c:pt idx="1">
                  <c:v>31451.92388300001</c:v>
                </c:pt>
                <c:pt idx="2">
                  <c:v>31992.786796999993</c:v>
                </c:pt>
                <c:pt idx="3">
                  <c:v>35763.129596999992</c:v>
                </c:pt>
                <c:pt idx="4">
                  <c:v>33168.865376000002</c:v>
                </c:pt>
                <c:pt idx="5">
                  <c:v>35076.353558999996</c:v>
                </c:pt>
                <c:pt idx="6">
                  <c:v>40653.377274999992</c:v>
                </c:pt>
                <c:pt idx="7">
                  <c:v>45761.589068000001</c:v>
                </c:pt>
                <c:pt idx="8">
                  <c:v>48790.110682000013</c:v>
                </c:pt>
                <c:pt idx="9">
                  <c:v>51736.656434999997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43-4A3F-8093-B4225E54A520}"/>
            </c:ext>
          </c:extLst>
        </c:ser>
        <c:ser>
          <c:idx val="6"/>
          <c:order val="3"/>
          <c:tx>
            <c:strRef>
              <c:f>Лист2!$A$65</c:f>
              <c:strCache>
                <c:ptCount val="1"/>
                <c:pt idx="0">
                  <c:v>Exports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Лист2!$B$58:$K$58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Лист2!$B$65:$K$65</c:f>
              <c:numCache>
                <c:formatCode>0</c:formatCode>
                <c:ptCount val="10"/>
                <c:pt idx="0">
                  <c:v>34433.933938000002</c:v>
                </c:pt>
                <c:pt idx="1">
                  <c:v>36879.320084000006</c:v>
                </c:pt>
                <c:pt idx="2">
                  <c:v>38431.106937000004</c:v>
                </c:pt>
                <c:pt idx="3">
                  <c:v>39898.192670000019</c:v>
                </c:pt>
                <c:pt idx="4">
                  <c:v>34717.209627000004</c:v>
                </c:pt>
                <c:pt idx="5">
                  <c:v>34997.171850999992</c:v>
                </c:pt>
                <c:pt idx="6">
                  <c:v>38464.215427000017</c:v>
                </c:pt>
                <c:pt idx="7">
                  <c:v>41485.368528999999</c:v>
                </c:pt>
                <c:pt idx="8">
                  <c:v>41603.018467999995</c:v>
                </c:pt>
                <c:pt idx="9">
                  <c:v>39491.582208000007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A43-4A3F-8093-B4225E54A520}"/>
            </c:ext>
          </c:extLst>
        </c:ser>
        <c:ser>
          <c:idx val="7"/>
          <c:order val="4"/>
          <c:tx>
            <c:strRef>
              <c:f>Лист2!$A$66</c:f>
              <c:strCache>
                <c:ptCount val="1"/>
                <c:pt idx="0">
                  <c:v>Imports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Лист2!$B$58:$K$58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Лист2!$B$66:$K$66</c:f>
              <c:numCache>
                <c:formatCode>0</c:formatCode>
                <c:ptCount val="10"/>
                <c:pt idx="0">
                  <c:v>56541.907525999981</c:v>
                </c:pt>
                <c:pt idx="1">
                  <c:v>51635.325147000025</c:v>
                </c:pt>
                <c:pt idx="2">
                  <c:v>51425.549711999993</c:v>
                </c:pt>
                <c:pt idx="3">
                  <c:v>54607.332075999992</c:v>
                </c:pt>
                <c:pt idx="4">
                  <c:v>51408.137966000009</c:v>
                </c:pt>
                <c:pt idx="5">
                  <c:v>50313.849169000008</c:v>
                </c:pt>
                <c:pt idx="6">
                  <c:v>59785.163757000017</c:v>
                </c:pt>
                <c:pt idx="7">
                  <c:v>69649.403320000012</c:v>
                </c:pt>
                <c:pt idx="8">
                  <c:v>70196.483861999979</c:v>
                </c:pt>
                <c:pt idx="9">
                  <c:v>69600.938469999979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A43-4A3F-8093-B4225E54A520}"/>
            </c:ext>
          </c:extLst>
        </c:ser>
        <c:ser>
          <c:idx val="8"/>
          <c:order val="5"/>
          <c:tx>
            <c:strRef>
              <c:f>Лист2!$A$67</c:f>
              <c:strCache>
                <c:ptCount val="1"/>
                <c:pt idx="0">
                  <c:v>Balance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Лист2!$B$58:$K$58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Лист2!$B$67:$K$67</c:f>
              <c:numCache>
                <c:formatCode>0</c:formatCode>
                <c:ptCount val="10"/>
                <c:pt idx="0">
                  <c:v>-22107.973587999979</c:v>
                </c:pt>
                <c:pt idx="1">
                  <c:v>-14756.005063000019</c:v>
                </c:pt>
                <c:pt idx="2">
                  <c:v>-12994.442774999989</c:v>
                </c:pt>
                <c:pt idx="3">
                  <c:v>-14709.139405999973</c:v>
                </c:pt>
                <c:pt idx="4">
                  <c:v>-16690.928339000006</c:v>
                </c:pt>
                <c:pt idx="5">
                  <c:v>-15316.677318000016</c:v>
                </c:pt>
                <c:pt idx="6">
                  <c:v>-21320.948329999999</c:v>
                </c:pt>
                <c:pt idx="7">
                  <c:v>-28164.034791000013</c:v>
                </c:pt>
                <c:pt idx="8">
                  <c:v>-28593.465393999984</c:v>
                </c:pt>
                <c:pt idx="9">
                  <c:v>-30109.356261999972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A43-4A3F-8093-B4225E54A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3889776"/>
        <c:axId val="573896992"/>
      </c:lineChart>
      <c:catAx>
        <c:axId val="57388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3896992"/>
        <c:crosses val="autoZero"/>
        <c:auto val="1"/>
        <c:lblAlgn val="ctr"/>
        <c:lblOffset val="100"/>
        <c:noMultiLvlLbl val="0"/>
      </c:catAx>
      <c:valAx>
        <c:axId val="57389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3889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Hungary</a:t>
            </a:r>
            <a:endParaRPr lang="ru-RU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Лист2!$A$51</c:f>
              <c:strCache>
                <c:ptCount val="1"/>
                <c:pt idx="0">
                  <c:v>Exports to EU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Лист2!$B$47:$K$47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Лист2!$B$51:$K$51</c:f>
              <c:numCache>
                <c:formatCode>0</c:formatCode>
                <c:ptCount val="10"/>
                <c:pt idx="0">
                  <c:v>79352.105322000003</c:v>
                </c:pt>
                <c:pt idx="1">
                  <c:v>73781.169511999993</c:v>
                </c:pt>
                <c:pt idx="2">
                  <c:v>77657.843032000004</c:v>
                </c:pt>
                <c:pt idx="3">
                  <c:v>81944.075878000003</c:v>
                </c:pt>
                <c:pt idx="4">
                  <c:v>72869.979129999992</c:v>
                </c:pt>
                <c:pt idx="5">
                  <c:v>75668.149090000006</c:v>
                </c:pt>
                <c:pt idx="6">
                  <c:v>83867.819621999995</c:v>
                </c:pt>
                <c:pt idx="7">
                  <c:v>93073.280701000011</c:v>
                </c:pt>
                <c:pt idx="8">
                  <c:v>92282.219458000007</c:v>
                </c:pt>
                <c:pt idx="9">
                  <c:v>89536.888565999994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CF-4504-A4BC-7F0CA73C234E}"/>
            </c:ext>
          </c:extLst>
        </c:ser>
        <c:ser>
          <c:idx val="4"/>
          <c:order val="1"/>
          <c:tx>
            <c:strRef>
              <c:f>Лист2!$A$52</c:f>
              <c:strCache>
                <c:ptCount val="1"/>
                <c:pt idx="0">
                  <c:v>Imports from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Лист2!$B$47:$K$47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Лист2!$B$52:$K$52</c:f>
              <c:numCache>
                <c:formatCode>0</c:formatCode>
                <c:ptCount val="10"/>
                <c:pt idx="0">
                  <c:v>68708.832999999999</c:v>
                </c:pt>
                <c:pt idx="1">
                  <c:v>64990.004009999997</c:v>
                </c:pt>
                <c:pt idx="2">
                  <c:v>69281.187525999994</c:v>
                </c:pt>
                <c:pt idx="3">
                  <c:v>76426.337473000007</c:v>
                </c:pt>
                <c:pt idx="4">
                  <c:v>68060.489533000014</c:v>
                </c:pt>
                <c:pt idx="5">
                  <c:v>70206.829949000006</c:v>
                </c:pt>
                <c:pt idx="6">
                  <c:v>77964.429403999995</c:v>
                </c:pt>
                <c:pt idx="7">
                  <c:v>86534.549627</c:v>
                </c:pt>
                <c:pt idx="8">
                  <c:v>84706.161798999994</c:v>
                </c:pt>
                <c:pt idx="9">
                  <c:v>79897.036674999996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CF-4504-A4BC-7F0CA73C234E}"/>
            </c:ext>
          </c:extLst>
        </c:ser>
        <c:ser>
          <c:idx val="5"/>
          <c:order val="2"/>
          <c:tx>
            <c:strRef>
              <c:f>Лист2!$A$53</c:f>
              <c:strCache>
                <c:ptCount val="1"/>
                <c:pt idx="0">
                  <c:v>Balance with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Лист2!$B$47:$K$47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Лист2!$B$53:$K$53</c:f>
              <c:numCache>
                <c:formatCode>0</c:formatCode>
                <c:ptCount val="10"/>
                <c:pt idx="0">
                  <c:v>10643.272322000004</c:v>
                </c:pt>
                <c:pt idx="1">
                  <c:v>8791.1655019999962</c:v>
                </c:pt>
                <c:pt idx="2">
                  <c:v>8376.6555060000101</c:v>
                </c:pt>
                <c:pt idx="3">
                  <c:v>5517.7384049999964</c:v>
                </c:pt>
                <c:pt idx="4">
                  <c:v>4809.4895969999779</c:v>
                </c:pt>
                <c:pt idx="5">
                  <c:v>5461.3191409999999</c:v>
                </c:pt>
                <c:pt idx="6">
                  <c:v>5903.3902180000005</c:v>
                </c:pt>
                <c:pt idx="7">
                  <c:v>6538.7310740000103</c:v>
                </c:pt>
                <c:pt idx="8">
                  <c:v>7576.0576590000128</c:v>
                </c:pt>
                <c:pt idx="9">
                  <c:v>9639.8518909999984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CF-4504-A4BC-7F0CA73C234E}"/>
            </c:ext>
          </c:extLst>
        </c:ser>
        <c:ser>
          <c:idx val="6"/>
          <c:order val="3"/>
          <c:tx>
            <c:strRef>
              <c:f>Лист2!$A$54</c:f>
              <c:strCache>
                <c:ptCount val="1"/>
                <c:pt idx="0">
                  <c:v>Exports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Лист2!$B$47:$K$47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Лист2!$B$54:$K$54</c:f>
              <c:numCache>
                <c:formatCode>0</c:formatCode>
                <c:ptCount val="10"/>
                <c:pt idx="0">
                  <c:v>31864.728677999999</c:v>
                </c:pt>
                <c:pt idx="1">
                  <c:v>29048.634801000007</c:v>
                </c:pt>
                <c:pt idx="2">
                  <c:v>30356.794423999992</c:v>
                </c:pt>
                <c:pt idx="3">
                  <c:v>30592.167892999991</c:v>
                </c:pt>
                <c:pt idx="4">
                  <c:v>27426.868193000002</c:v>
                </c:pt>
                <c:pt idx="5">
                  <c:v>27341.359205999994</c:v>
                </c:pt>
                <c:pt idx="6">
                  <c:v>29514.257799000014</c:v>
                </c:pt>
                <c:pt idx="7">
                  <c:v>30884.604346999986</c:v>
                </c:pt>
                <c:pt idx="8">
                  <c:v>29898.43823699998</c:v>
                </c:pt>
                <c:pt idx="9">
                  <c:v>29854.177724000008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CF-4504-A4BC-7F0CA73C234E}"/>
            </c:ext>
          </c:extLst>
        </c:ser>
        <c:ser>
          <c:idx val="7"/>
          <c:order val="4"/>
          <c:tx>
            <c:strRef>
              <c:f>Лист2!$A$55</c:f>
              <c:strCache>
                <c:ptCount val="1"/>
                <c:pt idx="0">
                  <c:v>Imports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Лист2!$B$47:$K$47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Лист2!$B$55:$K$55</c:f>
              <c:numCache>
                <c:formatCode>0</c:formatCode>
                <c:ptCount val="10"/>
                <c:pt idx="0">
                  <c:v>32661.164000000004</c:v>
                </c:pt>
                <c:pt idx="1">
                  <c:v>29310.660557000003</c:v>
                </c:pt>
                <c:pt idx="2">
                  <c:v>30014.714808999997</c:v>
                </c:pt>
                <c:pt idx="3">
                  <c:v>27752.100526999988</c:v>
                </c:pt>
                <c:pt idx="4">
                  <c:v>22700.36134399999</c:v>
                </c:pt>
                <c:pt idx="5">
                  <c:v>22002.83718799999</c:v>
                </c:pt>
                <c:pt idx="6">
                  <c:v>26319.369233999998</c:v>
                </c:pt>
                <c:pt idx="7">
                  <c:v>30847.043049</c:v>
                </c:pt>
                <c:pt idx="8">
                  <c:v>32617.849367999996</c:v>
                </c:pt>
                <c:pt idx="9">
                  <c:v>32727.258622000008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0CF-4504-A4BC-7F0CA73C234E}"/>
            </c:ext>
          </c:extLst>
        </c:ser>
        <c:ser>
          <c:idx val="8"/>
          <c:order val="5"/>
          <c:tx>
            <c:strRef>
              <c:f>Лист2!$A$56</c:f>
              <c:strCache>
                <c:ptCount val="1"/>
                <c:pt idx="0">
                  <c:v>Balance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Лист2!$B$47:$K$47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Лист2!$B$56:$K$56</c:f>
              <c:numCache>
                <c:formatCode>0</c:formatCode>
                <c:ptCount val="10"/>
                <c:pt idx="0">
                  <c:v>-796.43532200000482</c:v>
                </c:pt>
                <c:pt idx="1">
                  <c:v>-262.02575599999545</c:v>
                </c:pt>
                <c:pt idx="2">
                  <c:v>342.0796149999951</c:v>
                </c:pt>
                <c:pt idx="3">
                  <c:v>2840.0673660000029</c:v>
                </c:pt>
                <c:pt idx="4">
                  <c:v>4726.5068490000122</c:v>
                </c:pt>
                <c:pt idx="5">
                  <c:v>5338.5220180000033</c:v>
                </c:pt>
                <c:pt idx="6">
                  <c:v>3194.8885650000157</c:v>
                </c:pt>
                <c:pt idx="7">
                  <c:v>37.561297999985982</c:v>
                </c:pt>
                <c:pt idx="8">
                  <c:v>-2719.4111310000153</c:v>
                </c:pt>
                <c:pt idx="9">
                  <c:v>-2873.0808980000002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0CF-4504-A4BC-7F0CA73C2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3897320"/>
        <c:axId val="573892400"/>
      </c:lineChart>
      <c:catAx>
        <c:axId val="573897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3892400"/>
        <c:crosses val="autoZero"/>
        <c:auto val="1"/>
        <c:lblAlgn val="ctr"/>
        <c:lblOffset val="100"/>
        <c:noMultiLvlLbl val="0"/>
      </c:catAx>
      <c:valAx>
        <c:axId val="57389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3897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Slovakia</a:t>
            </a:r>
            <a:endParaRPr lang="ru-RU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Лист2!$A$73</c:f>
              <c:strCache>
                <c:ptCount val="1"/>
                <c:pt idx="0">
                  <c:v>Exports to EU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Лист2!$B$69:$K$69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Лист2!$B$73:$K$73</c:f>
              <c:numCache>
                <c:formatCode>0</c:formatCode>
                <c:ptCount val="10"/>
                <c:pt idx="0">
                  <c:v>64249.795845000001</c:v>
                </c:pt>
                <c:pt idx="1">
                  <c:v>63963.045248999995</c:v>
                </c:pt>
                <c:pt idx="2">
                  <c:v>66703.985646000001</c:v>
                </c:pt>
                <c:pt idx="3">
                  <c:v>67708.292952000003</c:v>
                </c:pt>
                <c:pt idx="4">
                  <c:v>59780.946370999998</c:v>
                </c:pt>
                <c:pt idx="5">
                  <c:v>61331.566491999998</c:v>
                </c:pt>
                <c:pt idx="6">
                  <c:v>67017.577258999998</c:v>
                </c:pt>
                <c:pt idx="7">
                  <c:v>75106.503926000005</c:v>
                </c:pt>
                <c:pt idx="8">
                  <c:v>71357.170077000002</c:v>
                </c:pt>
                <c:pt idx="9">
                  <c:v>68394.003209000002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C7-4282-A8BE-D1C16864C352}"/>
            </c:ext>
          </c:extLst>
        </c:ser>
        <c:ser>
          <c:idx val="4"/>
          <c:order val="1"/>
          <c:tx>
            <c:strRef>
              <c:f>Лист2!$A$74</c:f>
              <c:strCache>
                <c:ptCount val="1"/>
                <c:pt idx="0">
                  <c:v>Imports from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Лист2!$B$69:$K$69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Лист2!$B$74:$K$74</c:f>
              <c:numCache>
                <c:formatCode>0</c:formatCode>
                <c:ptCount val="10"/>
                <c:pt idx="0">
                  <c:v>39956.782672000001</c:v>
                </c:pt>
                <c:pt idx="1">
                  <c:v>37863.288277</c:v>
                </c:pt>
                <c:pt idx="2">
                  <c:v>42477.875266999996</c:v>
                </c:pt>
                <c:pt idx="3">
                  <c:v>43505.010848999998</c:v>
                </c:pt>
                <c:pt idx="4">
                  <c:v>40246.144841000001</c:v>
                </c:pt>
                <c:pt idx="5">
                  <c:v>42676.657402000004</c:v>
                </c:pt>
                <c:pt idx="6">
                  <c:v>46980.785082999995</c:v>
                </c:pt>
                <c:pt idx="7">
                  <c:v>52900.731023</c:v>
                </c:pt>
                <c:pt idx="8">
                  <c:v>52799.589748000006</c:v>
                </c:pt>
                <c:pt idx="9">
                  <c:v>49337.778824000001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C7-4282-A8BE-D1C16864C352}"/>
            </c:ext>
          </c:extLst>
        </c:ser>
        <c:ser>
          <c:idx val="5"/>
          <c:order val="2"/>
          <c:tx>
            <c:strRef>
              <c:f>Лист2!$A$75</c:f>
              <c:strCache>
                <c:ptCount val="1"/>
                <c:pt idx="0">
                  <c:v>Balance with EU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Лист2!$B$69:$K$69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Лист2!$B$75:$K$75</c:f>
              <c:numCache>
                <c:formatCode>0</c:formatCode>
                <c:ptCount val="10"/>
                <c:pt idx="0">
                  <c:v>24293.013172999999</c:v>
                </c:pt>
                <c:pt idx="1">
                  <c:v>26099.756971999996</c:v>
                </c:pt>
                <c:pt idx="2">
                  <c:v>24226.110379000005</c:v>
                </c:pt>
                <c:pt idx="3">
                  <c:v>24203.282103000005</c:v>
                </c:pt>
                <c:pt idx="4">
                  <c:v>19534.801529999997</c:v>
                </c:pt>
                <c:pt idx="5">
                  <c:v>18654.909089999994</c:v>
                </c:pt>
                <c:pt idx="6">
                  <c:v>20036.792176000003</c:v>
                </c:pt>
                <c:pt idx="7">
                  <c:v>22205.772903000005</c:v>
                </c:pt>
                <c:pt idx="8">
                  <c:v>18557.580328999997</c:v>
                </c:pt>
                <c:pt idx="9">
                  <c:v>19056.224385000001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C7-4282-A8BE-D1C16864C352}"/>
            </c:ext>
          </c:extLst>
        </c:ser>
        <c:ser>
          <c:idx val="6"/>
          <c:order val="3"/>
          <c:tx>
            <c:strRef>
              <c:f>Лист2!$A$76</c:f>
              <c:strCache>
                <c:ptCount val="1"/>
                <c:pt idx="0">
                  <c:v>Exports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Лист2!$B$69:$K$69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Лист2!$B$76:$K$76</c:f>
              <c:numCache>
                <c:formatCode>0</c:formatCode>
                <c:ptCount val="10"/>
                <c:pt idx="0">
                  <c:v>14720.25656200001</c:v>
                </c:pt>
                <c:pt idx="1">
                  <c:v>15990.406547000013</c:v>
                </c:pt>
                <c:pt idx="2">
                  <c:v>18485.631683</c:v>
                </c:pt>
                <c:pt idx="3">
                  <c:v>18058.965310999993</c:v>
                </c:pt>
                <c:pt idx="4">
                  <c:v>15188.560875999989</c:v>
                </c:pt>
                <c:pt idx="5">
                  <c:v>15665.625775000008</c:v>
                </c:pt>
                <c:pt idx="6">
                  <c:v>16457.809074000004</c:v>
                </c:pt>
                <c:pt idx="7">
                  <c:v>18296.664176999999</c:v>
                </c:pt>
                <c:pt idx="8">
                  <c:v>18551.915338000006</c:v>
                </c:pt>
                <c:pt idx="9">
                  <c:v>18710.448308999999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AC7-4282-A8BE-D1C16864C352}"/>
            </c:ext>
          </c:extLst>
        </c:ser>
        <c:ser>
          <c:idx val="7"/>
          <c:order val="4"/>
          <c:tx>
            <c:strRef>
              <c:f>Лист2!$A$77</c:f>
              <c:strCache>
                <c:ptCount val="1"/>
                <c:pt idx="0">
                  <c:v>Imports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Лист2!$B$69:$K$69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Лист2!$B$77:$K$77</c:f>
              <c:numCache>
                <c:formatCode>0</c:formatCode>
                <c:ptCount val="10"/>
                <c:pt idx="0">
                  <c:v>38839.653317999997</c:v>
                </c:pt>
                <c:pt idx="1">
                  <c:v>38509.436119999998</c:v>
                </c:pt>
                <c:pt idx="2">
                  <c:v>38331.328122000006</c:v>
                </c:pt>
                <c:pt idx="3">
                  <c:v>37614.372506</c:v>
                </c:pt>
                <c:pt idx="4">
                  <c:v>32806.905478999994</c:v>
                </c:pt>
                <c:pt idx="5">
                  <c:v>32243.953369999996</c:v>
                </c:pt>
                <c:pt idx="6">
                  <c:v>34954.305014000012</c:v>
                </c:pt>
                <c:pt idx="7">
                  <c:v>40052.103560000003</c:v>
                </c:pt>
                <c:pt idx="8">
                  <c:v>38108.51884099999</c:v>
                </c:pt>
                <c:pt idx="9">
                  <c:v>34041.927253999987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AC7-4282-A8BE-D1C16864C352}"/>
            </c:ext>
          </c:extLst>
        </c:ser>
        <c:ser>
          <c:idx val="8"/>
          <c:order val="5"/>
          <c:tx>
            <c:strRef>
              <c:f>Лист2!$A$78</c:f>
              <c:strCache>
                <c:ptCount val="1"/>
                <c:pt idx="0">
                  <c:v>Balance RoW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Лист2!$B$69:$K$69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strCache>
            </c:strRef>
          </c:cat>
          <c:val>
            <c:numRef>
              <c:f>Лист2!$B$78:$K$78</c:f>
              <c:numCache>
                <c:formatCode>0</c:formatCode>
                <c:ptCount val="10"/>
                <c:pt idx="0">
                  <c:v>-24119.396755999987</c:v>
                </c:pt>
                <c:pt idx="1">
                  <c:v>-22519.029572999985</c:v>
                </c:pt>
                <c:pt idx="2">
                  <c:v>-19845.696439000007</c:v>
                </c:pt>
                <c:pt idx="3">
                  <c:v>-19555.407195000007</c:v>
                </c:pt>
                <c:pt idx="4">
                  <c:v>-17618.344603000005</c:v>
                </c:pt>
                <c:pt idx="5">
                  <c:v>-16578.327594999988</c:v>
                </c:pt>
                <c:pt idx="6">
                  <c:v>-18496.495940000008</c:v>
                </c:pt>
                <c:pt idx="7">
                  <c:v>-21755.439383000004</c:v>
                </c:pt>
                <c:pt idx="8">
                  <c:v>-19556.603502999984</c:v>
                </c:pt>
                <c:pt idx="9">
                  <c:v>-15331.478944999988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AC7-4282-A8BE-D1C16864C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445648"/>
        <c:axId val="578445976"/>
      </c:lineChart>
      <c:catAx>
        <c:axId val="57844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8445976"/>
        <c:crosses val="autoZero"/>
        <c:auto val="1"/>
        <c:lblAlgn val="ctr"/>
        <c:lblOffset val="100"/>
        <c:noMultiLvlLbl val="0"/>
      </c:catAx>
      <c:valAx>
        <c:axId val="57844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844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9C416A76-5FC8-475E-BE1C-927EA46C64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E8055A01-E51E-41A2-A71E-93E1950702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id="{C948AD82-4D8E-4F39-98CF-9EBC1BC7794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:a16="http://schemas.microsoft.com/office/drawing/2014/main" id="{F1A7CB06-CE1C-48A4-93A7-59E841A298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703" name="Rectangle 7">
            <a:extLst>
              <a:ext uri="{FF2B5EF4-FFF2-40B4-BE49-F238E27FC236}">
                <a16:creationId xmlns:a16="http://schemas.microsoft.com/office/drawing/2014/main" id="{BEC2A404-A6D8-443A-B684-35572415D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BAFE6B-0F8E-4F0E-9CB7-678C6380EB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2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7D0DB0-0C16-4334-995F-E22142CBA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46FB2-6BF4-470B-A9A7-6E471EF968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1B9E2A-69C8-454A-80D1-2C97521B5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9A504-C3D0-4DD4-B959-C29A75A01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751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1426-4AF1-414D-9C21-9FBA91C3C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90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DFC-3877-44F0-A786-3FF2A166B8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7970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D60F3-308E-4B80-96BF-180619B61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9350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B689-D9B8-4272-A255-9D5893C1F3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424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335EF-7D24-4865-85F0-16B5D68BCD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22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45652-7E83-4B34-A93A-A35C078E9D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8214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55660-DF54-4F3C-835A-B9E38059FE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84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1AF41-ABDB-4626-B522-422676ABA9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63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91C46-D495-4C37-9A97-442F2DB751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205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E6C21-72F6-44CF-82F9-26FC43C5CA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764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2536D-BB71-4A3B-A931-8C5C615B07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5815E-B48B-4FC9-8E38-BCCD1C7FA7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1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46D4F-7299-46E4-9C63-CAD0C6A994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007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301C4-FDB7-4B7E-A853-0B2C645791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17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C10CE-C346-413E-95B4-5466BE3DEC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063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4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C750CA-28C3-4ADA-BEBC-4EF9A6FF20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11960" y="476672"/>
            <a:ext cx="4824536" cy="230425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the Single Market Mitigate </a:t>
            </a:r>
            <a:br>
              <a:rPr lang="en-US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CEE Trade Pandemic Shock? </a:t>
            </a:r>
            <a:r>
              <a:rPr lang="ru-RU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4A6427-5CFA-4658-AA47-C88BCBD7E9ED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5AE6EC2-85FC-4F90-82AA-F965BC3726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6016" y="3222306"/>
            <a:ext cx="4320480" cy="2160240"/>
          </a:xfrm>
          <a:solidFill>
            <a:schemeClr val="accent3">
              <a:alpha val="0"/>
            </a:schemeClr>
          </a:solidFill>
        </p:spPr>
        <p:txBody>
          <a:bodyPr/>
          <a:lstStyle/>
          <a:p>
            <a:pPr marL="0" indent="0" algn="r">
              <a:lnSpc>
                <a:spcPts val="3360"/>
              </a:lnSpc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Olga </a:t>
            </a:r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Butorina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 algn="r">
              <a:lnSpc>
                <a:spcPts val="3360"/>
              </a:lnSpc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Institute of Europe, Russian Academy of Sciences</a:t>
            </a: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186B28-7E72-43EC-8A32-4E8F523004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3780420" cy="504056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63A8B7-5608-45E9-946A-D124049A3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DDE1017-27A6-48C7-8D2F-E91D3F111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306281"/>
              </p:ext>
            </p:extLst>
          </p:nvPr>
        </p:nvGraphicFramePr>
        <p:xfrm>
          <a:off x="251520" y="764704"/>
          <a:ext cx="8640960" cy="525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858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0BFB3E-A449-416E-8937-A2BEC7C0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Pandemic shock 2020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51D58BC5-90DD-493A-9B0A-855DB75BA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069" y="1752600"/>
            <a:ext cx="7208337" cy="4267200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9CBB6F-543D-44FA-9665-91FC77C0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80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D757B9-9115-4F06-97DA-EED5B356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03" y="2060848"/>
            <a:ext cx="3816796" cy="2376264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/>
                </a:solidFill>
              </a:rPr>
              <a:t>Thank you for the attention! </a:t>
            </a:r>
            <a:r>
              <a:rPr lang="ru-RU" b="1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26628" name="Номер слайда 3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EDE5653-6C9F-4ED1-B7F8-A0DC4C1A1887}" type="slidenum">
              <a:rPr lang="ru-RU" altLang="ru-RU" smtClean="0"/>
              <a:pPr/>
              <a:t>12</a:t>
            </a:fld>
            <a:endParaRPr lang="ru-RU" alt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8D62274-4C9D-4F97-A07A-C5E941C60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482" y="404664"/>
            <a:ext cx="3829515" cy="561662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 dirty="0">
                <a:solidFill>
                  <a:srgbClr val="C00000"/>
                </a:solidFill>
              </a:rPr>
              <a:t>Issues to discuss</a:t>
            </a:r>
            <a:r>
              <a:rPr lang="ru-RU" altLang="ru-RU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96CD9978-9347-47D2-8A0C-450237D99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988840"/>
            <a:ext cx="8001000" cy="4030960"/>
          </a:xfrm>
        </p:spPr>
        <p:txBody>
          <a:bodyPr/>
          <a:lstStyle/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en-US" dirty="0"/>
              <a:t>Baltic states and CEE trade patterns.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en-US" dirty="0"/>
              <a:t>Shifts in trade flows in 2020.</a:t>
            </a:r>
            <a:endParaRPr lang="ru-RU" dirty="0"/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en-US" dirty="0"/>
              <a:t>Results and explanations.</a:t>
            </a:r>
            <a:endParaRPr lang="ru-RU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dirty="0"/>
              <a:t>  </a:t>
            </a: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AB7DA9-BADA-4891-BE9B-81ECFCC12765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85AF3-65EC-4F22-9691-243D37C8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Share of the EU in a nation’s international trade, 2020: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9D4BB12-268B-4E0D-8E3F-659AA6851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5613" y="1700809"/>
            <a:ext cx="4041775" cy="474066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Baltic states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807D1E-3CEA-49AC-9E37-3DB0A810E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348879"/>
            <a:ext cx="4040188" cy="377728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Latvia – 71%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Estonia – 65%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Lithuania – 63%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9F732819-7055-4DA2-AFD4-33455EAFB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CEE-4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051DBD5-E452-4E8C-AAB2-0DE0B25EDDF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Hungary – 73%</a:t>
            </a:r>
          </a:p>
          <a:p>
            <a:r>
              <a:rPr lang="en-US" dirty="0"/>
              <a:t>Czechia – 70%</a:t>
            </a:r>
          </a:p>
          <a:p>
            <a:r>
              <a:rPr lang="en-US" dirty="0"/>
              <a:t>Slovakia – 70%</a:t>
            </a:r>
          </a:p>
          <a:p>
            <a:r>
              <a:rPr lang="en-US" dirty="0"/>
              <a:t>Poland – 64%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9BBF9A-595E-43DF-B017-8AFBC474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169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1E3A7-7DF0-4E14-8FBC-D8DFA981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7959725" cy="947887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Trade patterns</a:t>
            </a:r>
            <a:r>
              <a:rPr lang="en-US" dirty="0"/>
              <a:t>, </a:t>
            </a:r>
            <a:r>
              <a:rPr lang="en-US" sz="2800" dirty="0" err="1"/>
              <a:t>UNCTADStat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/>
              <a:t>USD in current prices in millions </a:t>
            </a:r>
            <a:endParaRPr lang="ru-RU" sz="2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44B6CF-3803-4D2D-BD27-3702398F2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03FA2A4-5369-436F-9A83-259B067145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406299"/>
              </p:ext>
            </p:extLst>
          </p:nvPr>
        </p:nvGraphicFramePr>
        <p:xfrm>
          <a:off x="251520" y="1340768"/>
          <a:ext cx="8640960" cy="5076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1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EF4375-459F-4A61-96FA-514084E0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2FBDCB4-6444-4A0C-8C92-B882AAED9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298529"/>
              </p:ext>
            </p:extLst>
          </p:nvPr>
        </p:nvGraphicFramePr>
        <p:xfrm>
          <a:off x="179512" y="764704"/>
          <a:ext cx="8712968" cy="525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61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35FD11-907F-4EAB-B0D8-854E39CA5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2A6ADE4F-B2A1-49D8-B72E-B8534F40A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366768"/>
              </p:ext>
            </p:extLst>
          </p:nvPr>
        </p:nvGraphicFramePr>
        <p:xfrm>
          <a:off x="323528" y="692696"/>
          <a:ext cx="8496944" cy="5347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BE029-3760-436D-A079-D42B29B78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73977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Central and Eastern Europe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C72F20-9D40-4F32-A7F3-8D6B42B7C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CD48E8B-589C-4764-B476-F86003CBD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242220"/>
              </p:ext>
            </p:extLst>
          </p:nvPr>
        </p:nvGraphicFramePr>
        <p:xfrm>
          <a:off x="251521" y="1268760"/>
          <a:ext cx="8712968" cy="497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14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62FE10C-0BA1-45AA-ADD0-B1BAE331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08B6978-D102-4735-BC94-EF708CDF86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745042"/>
              </p:ext>
            </p:extLst>
          </p:nvPr>
        </p:nvGraphicFramePr>
        <p:xfrm>
          <a:off x="0" y="764704"/>
          <a:ext cx="9036496" cy="525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262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3C12C7-A275-4C6E-9D1A-705572CD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AB5FB65-EF7D-45E6-AC77-9D1A61A95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383657"/>
              </p:ext>
            </p:extLst>
          </p:nvPr>
        </p:nvGraphicFramePr>
        <p:xfrm>
          <a:off x="323528" y="908720"/>
          <a:ext cx="8424936" cy="5111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825627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1587</TotalTime>
  <Words>132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Verdana</vt:lpstr>
      <vt:lpstr>Wingdings</vt:lpstr>
      <vt:lpstr>Profile</vt:lpstr>
      <vt:lpstr>Does the Single Market Mitigate  the CEE Trade Pandemic Shock?   </vt:lpstr>
      <vt:lpstr>Issues to discuss </vt:lpstr>
      <vt:lpstr>Share of the EU in a nation’s international trade, 2020:</vt:lpstr>
      <vt:lpstr>Trade patterns, UNCTADStat,  USD in current prices in millions </vt:lpstr>
      <vt:lpstr>Презентация PowerPoint</vt:lpstr>
      <vt:lpstr>Презентация PowerPoint</vt:lpstr>
      <vt:lpstr>Central and Eastern Europe</vt:lpstr>
      <vt:lpstr>Презентация PowerPoint</vt:lpstr>
      <vt:lpstr>Презентация PowerPoint</vt:lpstr>
      <vt:lpstr>Презентация PowerPoint</vt:lpstr>
      <vt:lpstr>Pandemic shock 2020</vt:lpstr>
      <vt:lpstr>Thank you for the attention!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Bytorina_O_V</dc:creator>
  <cp:lastModifiedBy>Ольга</cp:lastModifiedBy>
  <cp:revision>99</cp:revision>
  <dcterms:created xsi:type="dcterms:W3CDTF">2006-11-09T08:03:11Z</dcterms:created>
  <dcterms:modified xsi:type="dcterms:W3CDTF">2021-12-07T11:15:55Z</dcterms:modified>
</cp:coreProperties>
</file>