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ractiv.com/section/central-asia/interview/analyst-central-asian-patient-is-ready-for-deeper-cooperati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C7B75A-A702-4093-864E-93CE7D9C9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416629"/>
          </a:xfrm>
        </p:spPr>
        <p:txBody>
          <a:bodyPr/>
          <a:lstStyle/>
          <a:p>
            <a:pPr algn="ctr"/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Влияние внешних акторов (Евросоюз, Россия, Китай) на ситуацию в Центральной Азии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261BB5-1316-4FBB-AC56-D49602D4B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049486"/>
            <a:ext cx="8825658" cy="1589314"/>
          </a:xfrm>
        </p:spPr>
        <p:txBody>
          <a:bodyPr>
            <a:normAutofit fontScale="92500"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д.п.н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ведущий научный сотрудник Института Европы РАН , главный научный сотрудник ИСПИ ФНИСЦ РАН</a:t>
            </a:r>
            <a:endParaRPr lang="ru-RU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Гуселетов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Б.П.</a:t>
            </a:r>
            <a:endParaRPr lang="ru-RU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796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F8FFA-CB1C-46E3-B525-DB8F2513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53" y="507146"/>
            <a:ext cx="10381117" cy="1291174"/>
          </a:xfrm>
        </p:spPr>
        <p:txBody>
          <a:bodyPr/>
          <a:lstStyle/>
          <a:p>
            <a:pPr algn="ctr"/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перспективах инфраструктурного сотрудничества Евросоюза </a:t>
            </a:r>
            <a:r>
              <a:rPr lang="ru-RU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КНР и РФ в </a:t>
            </a:r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6F263A-CEDD-405E-9EF6-6E4EB8E0A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910080"/>
            <a:ext cx="10276114" cy="433831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Российско-китайское сотрудничество: реальность на уровне риторики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Инфраструктурное взаимодействие в ЦА более реалистично по линии Москва — Пекин. Ясно, что трения с Западом вокруг конфликта на Украине толкают Россию на Восток, в том числе в сторону КНР. Они уже договорились о сопряжении ЕАЭС с ОПОП.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Практическое российско-китайское инфраструктурное взаимодействие видится наиболее реалистичным в рамках многосторонних институтов (например, ШОС), а также посредством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софинансирования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проектов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подобные инфраструктурные проекты на основе совместного финансирования все же материализуются в ЦА, Россия, скорее всего, отведет приоритетную роль инициативам, входящим в состав Евразийского сухопутного моста, поскольку он пролегает по ее территории.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Проекты в рамках коридора Китай — ЦА, идущего в обход России, имеют меньше шансов на поддержку Москвы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73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C2681-7D6C-475A-B059-AEE31743B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5339"/>
          </a:xfrm>
        </p:spPr>
        <p:txBody>
          <a:bodyPr/>
          <a:lstStyle/>
          <a:p>
            <a:pPr algn="ctr"/>
            <a:r>
              <a:rPr lang="ru-RU" sz="4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Интересы ЕС в Центральной Азии</a:t>
            </a:r>
            <a:b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2E18B4-02AE-4C6E-A521-46E925E6E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45772"/>
            <a:ext cx="8946541" cy="470262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Страны Центральной Азии (ЦА) важны для Евросоюза в сфере безопасности и логистики. Они обеспечивают эффективную коммуникацию ЕС с регионом Азии. ЕС намерен сохранить партнерство с США в сфере безопасности, соперничая при этом с Россией и Китаем. </a:t>
            </a:r>
          </a:p>
          <a:p>
            <a:pPr algn="just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Интерес и важность региона обозначен в новой второй </a:t>
            </a: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Стратегии ЕС по ЦА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принятой 2019 г. (первая принята в 2007 г.). В ней подчеркнута растущая значимость Центральноазиатского региона (ЦАР) для ЕС, учитывая его географическое положение и ключевую роль в соединении Европы и Азии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DDE8CCF-2E82-46DE-AE96-BD61BE25B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838" y="2653210"/>
            <a:ext cx="2510163" cy="212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448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0C4434-D23B-4D9F-9FF4-CEB22ED0B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0025"/>
          </a:xfrm>
        </p:spPr>
        <p:txBody>
          <a:bodyPr/>
          <a:lstStyle/>
          <a:p>
            <a:pPr algn="ctr"/>
            <a:r>
              <a:rPr lang="ru-RU" sz="4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Интересы ЕС в Центральной Азии</a:t>
            </a:r>
            <a:br>
              <a:rPr lang="ru-RU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2149FD-C735-4CA0-99C5-746A706D4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07030"/>
            <a:ext cx="8946541" cy="4441370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ноябре 2021 г. прошла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XVII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встреча Высокого представителя по внешней политике ЕС Ж. 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Борреля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комиссара по международному партнерству Ю.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Урпилайнен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главами МИД Казахстана, Кыргызстана Таджикистана, Туркменистана и Узбекистана</a:t>
            </a:r>
          </a:p>
          <a:p>
            <a:pPr algn="just" fontAlgn="base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встрече обсуждались три вопроса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восстановление сотрудничества в условиях борьбы с коронавирусом, ситуация в Афганистане, и зеленые инициативы ЕС.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 самой важной была проблема безопасности. В ходе переговоров обсуждалась реализация двух инициатив ЕС: «Программа содействия управлению границами в ЦА» и контртеррористический проект «Правоохранительные органы в ЦА». 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 также представил странам региона пакет так называемой «афганской поддержки» в размере €1 млрд, почти половина которого предназначена для соседних с Афганистаном стран, пострадавших от кризиса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64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8903F-2947-443E-B5EB-92026AC86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1539"/>
          </a:xfrm>
        </p:spPr>
        <p:txBody>
          <a:bodyPr/>
          <a:lstStyle/>
          <a:p>
            <a:pPr algn="ctr"/>
            <a: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Интересы ЕС в Центральной Азии</a:t>
            </a:r>
            <a:br>
              <a:rPr lang="ru-RU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162759-37CD-434F-A5B9-B237AE58D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43743"/>
            <a:ext cx="9331008" cy="46046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Важной инициативой по продвижению ЕС в регионе станет проект «Глобальные ворота ЕС», в рамках которого планируется выделить более €40 млрд на передачу технологий и развитие инфраструктуры в странах-партнерах ЕС. </a:t>
            </a:r>
          </a:p>
          <a:p>
            <a:pPr algn="just"/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этом помимо инвестиций, </a:t>
            </a:r>
            <a:r>
              <a:rPr lang="ru-RU" sz="24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будут предложены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жесткие требования по экологическим и демократическим стандартам, оценивать которые будут сами европейцы, хотя финансовые возможности ЕС в поддержке региона вряд ли будут сопоставимы с китайскими и российскими.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следующей встрече ЕС - ЦА в 2022 г. эти вопросы будут подробно обсуждаться. Основные проблемы, с которыми столкнется ЕС, отсутствие сплоченности стран ЦАР, наличие конфликтов между ними (пограничных, водно-энергетических) и экономических проблем, а также политическая нестабильность и разное видение будущего сотрудничества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8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768C8-676E-40A7-9AF0-A3976B87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695318" cy="929768"/>
          </a:xfrm>
        </p:spPr>
        <p:txBody>
          <a:bodyPr/>
          <a:lstStyle/>
          <a:p>
            <a:pPr algn="ctr" fontAlgn="base"/>
            <a: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Планы по укреплению позиций ЕС в ЦАР</a:t>
            </a:r>
            <a:endParaRPr lang="ru-RU" sz="4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F7A1A-D821-4E77-AFB1-7E0D33784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02230"/>
            <a:ext cx="8946541" cy="4746170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Основная надежда Брюсселя на укрепление своих позиций в регионе связана с Инвестиционным фондом для ЦА, который начал работу в 2010 г. для поддержки первой стратегии ЕС. Фонд финансирует проекты ЕС в сфере защиты окружающей среды, энергетики и социальной инфраструктуры. 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Страны Европы – крупнейший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торговый партнер стран ЦА,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которого приходится 1/3 объема их внешней торговли, благодаря программам торговых преференций. Из 5 стран ЦА 3 (Кыргызстан, Узбекистан и Таджикистан) являются частью «Всеобщей схемы преференций (GSP) ЕС», а Узбекистан и Кыргызстан являются участниками GSP и специального механизма стимулирования устойчивого развития и зеленого управления, </a:t>
            </a:r>
          </a:p>
          <a:p>
            <a:pPr algn="just"/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 придется в будущем обозначить препятствия, которые мешают полноценному и полноформатному диалогу со странами ЦА. Ему также необходимо осознать, что соперничество в данном регионе с РФ и Китаем скорее вредит его позициям, нежели способствует ее продвижению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22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724444-7C82-4F29-8A2F-1ACF8C6AA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14" y="452718"/>
            <a:ext cx="10276115" cy="1169253"/>
          </a:xfrm>
        </p:spPr>
        <p:txBody>
          <a:bodyPr/>
          <a:lstStyle/>
          <a:p>
            <a:pPr algn="ctr"/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перспективах инфраструктурного сотрудничества Евросоюза </a:t>
            </a:r>
            <a:r>
              <a:rPr lang="ru-RU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КНР и РФ в </a:t>
            </a:r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BCA425-0072-483B-99BF-5B71CE2EF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4" y="1915886"/>
            <a:ext cx="9091910" cy="433251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Пекин активно реализует инициативу ОПОП по сухопутному сопряжению с Европой. При этом РФ и ЕС являются важными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акторами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разрабатывающими в ответ на китайский проект свои меры, свидетельствовавшие до недавнего времени, о их готовности сотрудничать. </a:t>
            </a:r>
          </a:p>
          <a:p>
            <a:pPr algn="just"/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Несмотря на то, что взаимодействие РФ и ЕС в области инфраструктуры в ЦА в краткосрочном периоде видится практически нереальным ввиду с ситуацией на Украине, перспективы для сотрудничества все же имеются. У КНР, России и ЕС есть общий интерес — развитие инфраструктуры вдоль транспортного коридора Китай — Европа, проходящего по российской территории и являющегося частью Экономического пояса Шелкового пути 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259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997E9-02A8-472F-AD17-5DB533540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771" y="452718"/>
            <a:ext cx="10276115" cy="1400530"/>
          </a:xfrm>
        </p:spPr>
        <p:txBody>
          <a:bodyPr/>
          <a:lstStyle/>
          <a:p>
            <a:pPr algn="ctr"/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перспективах инфраструктурного сотрудничества Евросоюза </a:t>
            </a:r>
            <a:r>
              <a:rPr lang="ru-RU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КНР и РФ в </a:t>
            </a:r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CA2065-A5F2-42A7-A7CC-EEF0ED6B0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14" y="2052918"/>
            <a:ext cx="9329057" cy="4195481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представляется, потенциальное инфраструктурное взаимодействие между ЕС и Китаем в ЦА имеет прочный фундамент. Стороны неоднократно заявляли о своих намерениях углубить сотрудничество для совместного развития инфраструктуры в регионе. 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Первое свидетельство этому связано с запущенной в 2015 г. инфраструктурной платформой ЕС — Китай, направленную на сопряжение ОПОП с аналогичными инициативами Брюсселя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Подготовлен расширенный список пилотных проектов, а также создана группа экспертов в составе представителей Европейского инвестиционного банка, Европейского банка реконструкции и развития (ЕБРР) и Китайского банка развития, задача которой согласование условий финансирования этих проектов.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193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D6C46-B8BB-4F26-8AD1-EDF5669D7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6" y="452718"/>
            <a:ext cx="10101943" cy="1400530"/>
          </a:xfrm>
        </p:spPr>
        <p:txBody>
          <a:bodyPr/>
          <a:lstStyle/>
          <a:p>
            <a:pPr algn="ctr"/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перспективах инфраструктурного сотрудничества Евросоюза </a:t>
            </a:r>
            <a:r>
              <a:rPr lang="ru-RU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КНР и РФ в </a:t>
            </a:r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6E23AD-DAA4-4BA8-BBA9-BE3C8D880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2918"/>
            <a:ext cx="9427029" cy="4195481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рамках сотрудничества приоритетами для ЕС являются инклюзивность и устойчивость, которые должны сопровождаться мерами повышения эффективности госуправления. </a:t>
            </a:r>
          </a:p>
          <a:p>
            <a:pPr algn="just"/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Пекин делает главный акцент на обеспечении экономического роста за счет улучшения инфраструктуры. </a:t>
            </a:r>
          </a:p>
          <a:p>
            <a:pPr algn="just"/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последнее время обе стороны находят общий язык, решив вписать свое потенциальное сотрудничество в рамки Целей в области устойчивого развития, изложенных в Повестке дня ООН на период до 2030 г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 и КНР условились, что проекты в рамках Инфраструктурной платформы будут осуществляться при соблюдении принципов рыночной экономики и соответствующих международных норм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18842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DF934-9749-4E88-A5F0-A012F6F2C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52718"/>
            <a:ext cx="10123714" cy="1400530"/>
          </a:xfrm>
        </p:spPr>
        <p:txBody>
          <a:bodyPr/>
          <a:lstStyle/>
          <a:p>
            <a:pPr algn="ctr"/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перспективах инфраструктурного сотрудничества Евросоюза </a:t>
            </a:r>
            <a:r>
              <a:rPr lang="ru-RU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КНР и РФ в </a:t>
            </a:r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1E04D3-9E81-4111-A493-AF0FC50E8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429" y="2052918"/>
            <a:ext cx="9688285" cy="4195481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краткосрочной перспективе сотрудничество между ЕС и Китаем в ЦА предполагает, что Евросоюз мог бы выделить грант в дополнение к одному из займов ЕБРР, а его затем пополнил бы своим кредитом контролируемый Пекином Азиатский банк инфраструктурных инвестиций (АБИИ).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отдаленном будущем может иметь место прямое взаимодействие между ЕС и такими китайскими финансовыми институтами, как Китайский банк развития и Фонд Шелкового пути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041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</TotalTime>
  <Words>1074</Words>
  <Application>Microsoft Office PowerPoint</Application>
  <PresentationFormat>Широкоэкранный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Ион</vt:lpstr>
      <vt:lpstr>Влияние внешних акторов (Евросоюз, Россия, Китай) на ситуацию в Центральной Азии</vt:lpstr>
      <vt:lpstr>Интересы ЕС в Центральной Азии </vt:lpstr>
      <vt:lpstr>Интересы ЕС в Центральной Азии </vt:lpstr>
      <vt:lpstr>Интересы ЕС в Центральной Азии </vt:lpstr>
      <vt:lpstr>Планы по укреплению позиций ЕС в ЦАР</vt:lpstr>
      <vt:lpstr>О перспективах инфраструктурного сотрудничества Евросоюза КНР и РФ в ЦА</vt:lpstr>
      <vt:lpstr>О перспективах инфраструктурного сотрудничества Евросоюза КНР и РФ в ЦА</vt:lpstr>
      <vt:lpstr>О перспективах инфраструктурного сотрудничества Евросоюза КНР и РФ в ЦА</vt:lpstr>
      <vt:lpstr>О перспективах инфраструктурного сотрудничества Евросоюза КНР и РФ в ЦА</vt:lpstr>
      <vt:lpstr>О перспективах инфраструктурного сотрудничества Евросоюза КНР и РФ в ЦА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внешних акторов (Евросоюз, Россия, Китай) на ситуацию в Центральной Азии</dc:title>
  <dc:creator>Tetya Manya</dc:creator>
  <cp:lastModifiedBy>Tetya Manya</cp:lastModifiedBy>
  <cp:revision>4</cp:revision>
  <dcterms:created xsi:type="dcterms:W3CDTF">2022-04-09T06:34:56Z</dcterms:created>
  <dcterms:modified xsi:type="dcterms:W3CDTF">2022-04-12T08:40:26Z</dcterms:modified>
</cp:coreProperties>
</file>