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3" r:id="rId4"/>
    <p:sldId id="264" r:id="rId5"/>
    <p:sldId id="260" r:id="rId6"/>
    <p:sldId id="261" r:id="rId7"/>
    <p:sldId id="267" r:id="rId8"/>
    <p:sldId id="265" r:id="rId9"/>
    <p:sldId id="270" r:id="rId10"/>
    <p:sldId id="271" r:id="rId11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min Lenovo" userId="af44e5158b358175" providerId="LiveId" clId="{A0BFB937-D6E2-4BD9-8498-DDEDDA1EF5EF}"/>
    <pc:docChg chg="undo custSel addSld delSld modSld sldOrd modNotesMaster">
      <pc:chgData name="Admin Lenovo" userId="af44e5158b358175" providerId="LiveId" clId="{A0BFB937-D6E2-4BD9-8498-DDEDDA1EF5EF}" dt="2022-03-29T09:51:56.862" v="7870" actId="20577"/>
      <pc:docMkLst>
        <pc:docMk/>
      </pc:docMkLst>
      <pc:sldChg chg="delSp modSp new mod">
        <pc:chgData name="Admin Lenovo" userId="af44e5158b358175" providerId="LiveId" clId="{A0BFB937-D6E2-4BD9-8498-DDEDDA1EF5EF}" dt="2022-03-28T07:02:02.102" v="83" actId="113"/>
        <pc:sldMkLst>
          <pc:docMk/>
          <pc:sldMk cId="2850597268" sldId="256"/>
        </pc:sldMkLst>
        <pc:spChg chg="mod">
          <ac:chgData name="Admin Lenovo" userId="af44e5158b358175" providerId="LiveId" clId="{A0BFB937-D6E2-4BD9-8498-DDEDDA1EF5EF}" dt="2022-03-28T07:02:02.102" v="83" actId="113"/>
          <ac:spMkLst>
            <pc:docMk/>
            <pc:sldMk cId="2850597268" sldId="256"/>
            <ac:spMk id="2" creationId="{EA652E2B-5469-4782-A7E7-97FF8931BEB3}"/>
          </ac:spMkLst>
        </pc:spChg>
        <pc:spChg chg="del">
          <ac:chgData name="Admin Lenovo" userId="af44e5158b358175" providerId="LiveId" clId="{A0BFB937-D6E2-4BD9-8498-DDEDDA1EF5EF}" dt="2022-03-28T07:01:53.085" v="76" actId="478"/>
          <ac:spMkLst>
            <pc:docMk/>
            <pc:sldMk cId="2850597268" sldId="256"/>
            <ac:spMk id="3" creationId="{B653D44F-0D07-4F61-9C81-CD6AC0E01D4F}"/>
          </ac:spMkLst>
        </pc:spChg>
      </pc:sldChg>
      <pc:sldChg chg="delSp modSp new add del mod">
        <pc:chgData name="Admin Lenovo" userId="af44e5158b358175" providerId="LiveId" clId="{A0BFB937-D6E2-4BD9-8498-DDEDDA1EF5EF}" dt="2022-03-28T19:16:22.886" v="7140" actId="47"/>
        <pc:sldMkLst>
          <pc:docMk/>
          <pc:sldMk cId="2880477149" sldId="257"/>
        </pc:sldMkLst>
        <pc:spChg chg="del">
          <ac:chgData name="Admin Lenovo" userId="af44e5158b358175" providerId="LiveId" clId="{A0BFB937-D6E2-4BD9-8498-DDEDDA1EF5EF}" dt="2022-03-28T07:03:15.520" v="320" actId="478"/>
          <ac:spMkLst>
            <pc:docMk/>
            <pc:sldMk cId="2880477149" sldId="257"/>
            <ac:spMk id="2" creationId="{54F09E3C-6C1D-4772-BBD2-DDBBD973CE5D}"/>
          </ac:spMkLst>
        </pc:spChg>
        <pc:spChg chg="mod">
          <ac:chgData name="Admin Lenovo" userId="af44e5158b358175" providerId="LiveId" clId="{A0BFB937-D6E2-4BD9-8498-DDEDDA1EF5EF}" dt="2022-03-28T13:38:54.153" v="5762" actId="113"/>
          <ac:spMkLst>
            <pc:docMk/>
            <pc:sldMk cId="2880477149" sldId="257"/>
            <ac:spMk id="3" creationId="{742631FF-4B79-459D-8D51-11C9E98A6083}"/>
          </ac:spMkLst>
        </pc:spChg>
      </pc:sldChg>
      <pc:sldChg chg="delSp modSp new del mod ord">
        <pc:chgData name="Admin Lenovo" userId="af44e5158b358175" providerId="LiveId" clId="{A0BFB937-D6E2-4BD9-8498-DDEDDA1EF5EF}" dt="2022-03-28T15:11:24.093" v="6771" actId="47"/>
        <pc:sldMkLst>
          <pc:docMk/>
          <pc:sldMk cId="1381788686" sldId="258"/>
        </pc:sldMkLst>
        <pc:spChg chg="del mod">
          <ac:chgData name="Admin Lenovo" userId="af44e5158b358175" providerId="LiveId" clId="{A0BFB937-D6E2-4BD9-8498-DDEDDA1EF5EF}" dt="2022-03-28T07:25:40.974" v="1993" actId="478"/>
          <ac:spMkLst>
            <pc:docMk/>
            <pc:sldMk cId="1381788686" sldId="258"/>
            <ac:spMk id="2" creationId="{43FE67D8-0193-4063-BCE0-080D4A659410}"/>
          </ac:spMkLst>
        </pc:spChg>
        <pc:spChg chg="mod">
          <ac:chgData name="Admin Lenovo" userId="af44e5158b358175" providerId="LiveId" clId="{A0BFB937-D6E2-4BD9-8498-DDEDDA1EF5EF}" dt="2022-03-28T13:41:48.414" v="5768" actId="14100"/>
          <ac:spMkLst>
            <pc:docMk/>
            <pc:sldMk cId="1381788686" sldId="258"/>
            <ac:spMk id="3" creationId="{A5310878-78EB-4F84-BA79-1F4E1E523985}"/>
          </ac:spMkLst>
        </pc:spChg>
      </pc:sldChg>
      <pc:sldChg chg="addSp modSp new mod">
        <pc:chgData name="Admin Lenovo" userId="af44e5158b358175" providerId="LiveId" clId="{A0BFB937-D6E2-4BD9-8498-DDEDDA1EF5EF}" dt="2022-03-29T06:48:34.765" v="7624" actId="6549"/>
        <pc:sldMkLst>
          <pc:docMk/>
          <pc:sldMk cId="4090637917" sldId="259"/>
        </pc:sldMkLst>
        <pc:spChg chg="mod">
          <ac:chgData name="Admin Lenovo" userId="af44e5158b358175" providerId="LiveId" clId="{A0BFB937-D6E2-4BD9-8498-DDEDDA1EF5EF}" dt="2022-03-28T13:26:39.505" v="5753" actId="14100"/>
          <ac:spMkLst>
            <pc:docMk/>
            <pc:sldMk cId="4090637917" sldId="259"/>
            <ac:spMk id="2" creationId="{82D2AE8C-854B-498A-AD50-DABE7391C179}"/>
          </ac:spMkLst>
        </pc:spChg>
        <pc:spChg chg="mod">
          <ac:chgData name="Admin Lenovo" userId="af44e5158b358175" providerId="LiveId" clId="{A0BFB937-D6E2-4BD9-8498-DDEDDA1EF5EF}" dt="2022-03-29T06:48:34.765" v="7624" actId="6549"/>
          <ac:spMkLst>
            <pc:docMk/>
            <pc:sldMk cId="4090637917" sldId="259"/>
            <ac:spMk id="3" creationId="{A12776CA-79C1-47AC-8BF0-3CA18846B2E6}"/>
          </ac:spMkLst>
        </pc:spChg>
        <pc:graphicFrameChg chg="add mod modGraphic">
          <ac:chgData name="Admin Lenovo" userId="af44e5158b358175" providerId="LiveId" clId="{A0BFB937-D6E2-4BD9-8498-DDEDDA1EF5EF}" dt="2022-03-29T06:48:23.934" v="7622" actId="1076"/>
          <ac:graphicFrameMkLst>
            <pc:docMk/>
            <pc:sldMk cId="4090637917" sldId="259"/>
            <ac:graphicFrameMk id="4" creationId="{CD1D6533-7302-45EB-A76C-2607B14A0636}"/>
          </ac:graphicFrameMkLst>
        </pc:graphicFrameChg>
      </pc:sldChg>
      <pc:sldChg chg="modSp new mod ord">
        <pc:chgData name="Admin Lenovo" userId="af44e5158b358175" providerId="LiveId" clId="{A0BFB937-D6E2-4BD9-8498-DDEDDA1EF5EF}" dt="2022-03-29T07:13:52.444" v="7674" actId="313"/>
        <pc:sldMkLst>
          <pc:docMk/>
          <pc:sldMk cId="2226682795" sldId="260"/>
        </pc:sldMkLst>
        <pc:spChg chg="mod">
          <ac:chgData name="Admin Lenovo" userId="af44e5158b358175" providerId="LiveId" clId="{A0BFB937-D6E2-4BD9-8498-DDEDDA1EF5EF}" dt="2022-03-28T13:16:11.113" v="5528" actId="113"/>
          <ac:spMkLst>
            <pc:docMk/>
            <pc:sldMk cId="2226682795" sldId="260"/>
            <ac:spMk id="2" creationId="{5245FB26-080A-4C43-A99B-DA326C5CC492}"/>
          </ac:spMkLst>
        </pc:spChg>
        <pc:spChg chg="mod">
          <ac:chgData name="Admin Lenovo" userId="af44e5158b358175" providerId="LiveId" clId="{A0BFB937-D6E2-4BD9-8498-DDEDDA1EF5EF}" dt="2022-03-29T07:13:52.444" v="7674" actId="313"/>
          <ac:spMkLst>
            <pc:docMk/>
            <pc:sldMk cId="2226682795" sldId="260"/>
            <ac:spMk id="3" creationId="{4B28180C-BCAF-46CA-B13D-227005966006}"/>
          </ac:spMkLst>
        </pc:spChg>
      </pc:sldChg>
      <pc:sldChg chg="modSp new mod ord">
        <pc:chgData name="Admin Lenovo" userId="af44e5158b358175" providerId="LiveId" clId="{A0BFB937-D6E2-4BD9-8498-DDEDDA1EF5EF}" dt="2022-03-29T07:15:54.050" v="7688" actId="1076"/>
        <pc:sldMkLst>
          <pc:docMk/>
          <pc:sldMk cId="380840001" sldId="261"/>
        </pc:sldMkLst>
        <pc:spChg chg="mod">
          <ac:chgData name="Admin Lenovo" userId="af44e5158b358175" providerId="LiveId" clId="{A0BFB937-D6E2-4BD9-8498-DDEDDA1EF5EF}" dt="2022-03-29T07:15:54.050" v="7688" actId="1076"/>
          <ac:spMkLst>
            <pc:docMk/>
            <pc:sldMk cId="380840001" sldId="261"/>
            <ac:spMk id="2" creationId="{BF71873E-057E-4247-8A04-E694DB9EC51F}"/>
          </ac:spMkLst>
        </pc:spChg>
        <pc:spChg chg="mod">
          <ac:chgData name="Admin Lenovo" userId="af44e5158b358175" providerId="LiveId" clId="{A0BFB937-D6E2-4BD9-8498-DDEDDA1EF5EF}" dt="2022-03-29T07:15:44.859" v="7685" actId="1076"/>
          <ac:spMkLst>
            <pc:docMk/>
            <pc:sldMk cId="380840001" sldId="261"/>
            <ac:spMk id="3" creationId="{C0850438-6141-46D6-9CAE-8BBB56D0CA7C}"/>
          </ac:spMkLst>
        </pc:spChg>
      </pc:sldChg>
      <pc:sldChg chg="new del">
        <pc:chgData name="Admin Lenovo" userId="af44e5158b358175" providerId="LiveId" clId="{A0BFB937-D6E2-4BD9-8498-DDEDDA1EF5EF}" dt="2022-03-28T08:24:55.690" v="4462" actId="47"/>
        <pc:sldMkLst>
          <pc:docMk/>
          <pc:sldMk cId="827167468" sldId="262"/>
        </pc:sldMkLst>
      </pc:sldChg>
      <pc:sldChg chg="modSp new mod">
        <pc:chgData name="Admin Lenovo" userId="af44e5158b358175" providerId="LiveId" clId="{A0BFB937-D6E2-4BD9-8498-DDEDDA1EF5EF}" dt="2022-03-29T09:30:46.884" v="7849" actId="313"/>
        <pc:sldMkLst>
          <pc:docMk/>
          <pc:sldMk cId="3846411601" sldId="263"/>
        </pc:sldMkLst>
        <pc:spChg chg="mod">
          <ac:chgData name="Admin Lenovo" userId="af44e5158b358175" providerId="LiveId" clId="{A0BFB937-D6E2-4BD9-8498-DDEDDA1EF5EF}" dt="2022-03-28T13:14:58.538" v="5444" actId="20577"/>
          <ac:spMkLst>
            <pc:docMk/>
            <pc:sldMk cId="3846411601" sldId="263"/>
            <ac:spMk id="2" creationId="{3C055EAB-F84F-43FE-B6D3-CC056333A9B9}"/>
          </ac:spMkLst>
        </pc:spChg>
        <pc:spChg chg="mod">
          <ac:chgData name="Admin Lenovo" userId="af44e5158b358175" providerId="LiveId" clId="{A0BFB937-D6E2-4BD9-8498-DDEDDA1EF5EF}" dt="2022-03-29T09:30:46.884" v="7849" actId="313"/>
          <ac:spMkLst>
            <pc:docMk/>
            <pc:sldMk cId="3846411601" sldId="263"/>
            <ac:spMk id="3" creationId="{B63EF2BA-8008-4391-944D-487778E70D7C}"/>
          </ac:spMkLst>
        </pc:spChg>
      </pc:sldChg>
      <pc:sldChg chg="modSp new mod ord">
        <pc:chgData name="Admin Lenovo" userId="af44e5158b358175" providerId="LiveId" clId="{A0BFB937-D6E2-4BD9-8498-DDEDDA1EF5EF}" dt="2022-03-29T09:50:27.820" v="7861" actId="27636"/>
        <pc:sldMkLst>
          <pc:docMk/>
          <pc:sldMk cId="2190663888" sldId="264"/>
        </pc:sldMkLst>
        <pc:spChg chg="mod">
          <ac:chgData name="Admin Lenovo" userId="af44e5158b358175" providerId="LiveId" clId="{A0BFB937-D6E2-4BD9-8498-DDEDDA1EF5EF}" dt="2022-03-28T13:25:34.673" v="5667" actId="113"/>
          <ac:spMkLst>
            <pc:docMk/>
            <pc:sldMk cId="2190663888" sldId="264"/>
            <ac:spMk id="2" creationId="{AA505EF7-7B59-4AA1-9152-31D9B4200B49}"/>
          </ac:spMkLst>
        </pc:spChg>
        <pc:spChg chg="mod">
          <ac:chgData name="Admin Lenovo" userId="af44e5158b358175" providerId="LiveId" clId="{A0BFB937-D6E2-4BD9-8498-DDEDDA1EF5EF}" dt="2022-03-29T09:50:27.820" v="7861" actId="27636"/>
          <ac:spMkLst>
            <pc:docMk/>
            <pc:sldMk cId="2190663888" sldId="264"/>
            <ac:spMk id="3" creationId="{C7941E64-5066-4BF7-8AA6-75D2AA9E7454}"/>
          </ac:spMkLst>
        </pc:spChg>
      </pc:sldChg>
      <pc:sldChg chg="addSp modSp new mod ord">
        <pc:chgData name="Admin Lenovo" userId="af44e5158b358175" providerId="LiveId" clId="{A0BFB937-D6E2-4BD9-8498-DDEDDA1EF5EF}" dt="2022-03-28T15:15:15.923" v="6966" actId="20577"/>
        <pc:sldMkLst>
          <pc:docMk/>
          <pc:sldMk cId="3196972978" sldId="265"/>
        </pc:sldMkLst>
        <pc:spChg chg="mod">
          <ac:chgData name="Admin Lenovo" userId="af44e5158b358175" providerId="LiveId" clId="{A0BFB937-D6E2-4BD9-8498-DDEDDA1EF5EF}" dt="2022-03-28T07:51:11.141" v="3269" actId="20577"/>
          <ac:spMkLst>
            <pc:docMk/>
            <pc:sldMk cId="3196972978" sldId="265"/>
            <ac:spMk id="2" creationId="{B029EEAA-8E89-4D2A-ABB6-F5F4483645D5}"/>
          </ac:spMkLst>
        </pc:spChg>
        <pc:spChg chg="mod">
          <ac:chgData name="Admin Lenovo" userId="af44e5158b358175" providerId="LiveId" clId="{A0BFB937-D6E2-4BD9-8498-DDEDDA1EF5EF}" dt="2022-03-28T15:15:15.923" v="6966" actId="20577"/>
          <ac:spMkLst>
            <pc:docMk/>
            <pc:sldMk cId="3196972978" sldId="265"/>
            <ac:spMk id="3" creationId="{C5AC1E79-6E75-4551-A9AF-203FA9355E7F}"/>
          </ac:spMkLst>
        </pc:spChg>
        <pc:spChg chg="add mod">
          <ac:chgData name="Admin Lenovo" userId="af44e5158b358175" providerId="LiveId" clId="{A0BFB937-D6E2-4BD9-8498-DDEDDA1EF5EF}" dt="2022-03-28T07:52:02.708" v="3447" actId="20577"/>
          <ac:spMkLst>
            <pc:docMk/>
            <pc:sldMk cId="3196972978" sldId="265"/>
            <ac:spMk id="4" creationId="{0DDF8C02-3730-408A-B6C8-3532688293B2}"/>
          </ac:spMkLst>
        </pc:spChg>
      </pc:sldChg>
      <pc:sldChg chg="modSp new del mod ord">
        <pc:chgData name="Admin Lenovo" userId="af44e5158b358175" providerId="LiveId" clId="{A0BFB937-D6E2-4BD9-8498-DDEDDA1EF5EF}" dt="2022-03-28T19:19:16.332" v="7312" actId="47"/>
        <pc:sldMkLst>
          <pc:docMk/>
          <pc:sldMk cId="3550072429" sldId="266"/>
        </pc:sldMkLst>
        <pc:spChg chg="mod">
          <ac:chgData name="Admin Lenovo" userId="af44e5158b358175" providerId="LiveId" clId="{A0BFB937-D6E2-4BD9-8498-DDEDDA1EF5EF}" dt="2022-03-28T07:53:19.225" v="3582" actId="255"/>
          <ac:spMkLst>
            <pc:docMk/>
            <pc:sldMk cId="3550072429" sldId="266"/>
            <ac:spMk id="2" creationId="{239AA5FF-6402-4843-86E5-9E600D8475E0}"/>
          </ac:spMkLst>
        </pc:spChg>
        <pc:spChg chg="mod">
          <ac:chgData name="Admin Lenovo" userId="af44e5158b358175" providerId="LiveId" clId="{A0BFB937-D6E2-4BD9-8498-DDEDDA1EF5EF}" dt="2022-03-28T19:18:52.693" v="7304" actId="21"/>
          <ac:spMkLst>
            <pc:docMk/>
            <pc:sldMk cId="3550072429" sldId="266"/>
            <ac:spMk id="3" creationId="{49EFD739-5F83-45FB-B280-2BF6C15EB907}"/>
          </ac:spMkLst>
        </pc:spChg>
      </pc:sldChg>
      <pc:sldChg chg="modSp new mod">
        <pc:chgData name="Admin Lenovo" userId="af44e5158b358175" providerId="LiveId" clId="{A0BFB937-D6E2-4BD9-8498-DDEDDA1EF5EF}" dt="2022-03-29T09:51:06.707" v="7868" actId="113"/>
        <pc:sldMkLst>
          <pc:docMk/>
          <pc:sldMk cId="3911066081" sldId="267"/>
        </pc:sldMkLst>
        <pc:spChg chg="mod">
          <ac:chgData name="Admin Lenovo" userId="af44e5158b358175" providerId="LiveId" clId="{A0BFB937-D6E2-4BD9-8498-DDEDDA1EF5EF}" dt="2022-03-29T09:51:06.707" v="7868" actId="113"/>
          <ac:spMkLst>
            <pc:docMk/>
            <pc:sldMk cId="3911066081" sldId="267"/>
            <ac:spMk id="2" creationId="{51CC891A-A6B8-4E4B-9671-82D8CFB32777}"/>
          </ac:spMkLst>
        </pc:spChg>
        <pc:spChg chg="mod">
          <ac:chgData name="Admin Lenovo" userId="af44e5158b358175" providerId="LiveId" clId="{A0BFB937-D6E2-4BD9-8498-DDEDDA1EF5EF}" dt="2022-03-29T07:26:58.585" v="7766" actId="14100"/>
          <ac:spMkLst>
            <pc:docMk/>
            <pc:sldMk cId="3911066081" sldId="267"/>
            <ac:spMk id="3" creationId="{AD05E5D1-4EAF-4DBF-B5D2-D86356B2BF2A}"/>
          </ac:spMkLst>
        </pc:spChg>
      </pc:sldChg>
      <pc:sldChg chg="modSp new del mod ord">
        <pc:chgData name="Admin Lenovo" userId="af44e5158b358175" providerId="LiveId" clId="{A0BFB937-D6E2-4BD9-8498-DDEDDA1EF5EF}" dt="2022-03-28T09:11:16.346" v="5428" actId="47"/>
        <pc:sldMkLst>
          <pc:docMk/>
          <pc:sldMk cId="578409859" sldId="268"/>
        </pc:sldMkLst>
        <pc:spChg chg="mod">
          <ac:chgData name="Admin Lenovo" userId="af44e5158b358175" providerId="LiveId" clId="{A0BFB937-D6E2-4BD9-8498-DDEDDA1EF5EF}" dt="2022-03-28T08:19:46.383" v="4120" actId="20577"/>
          <ac:spMkLst>
            <pc:docMk/>
            <pc:sldMk cId="578409859" sldId="268"/>
            <ac:spMk id="2" creationId="{10AD1A1D-CEDB-4524-8117-5EBCCA95F4B1}"/>
          </ac:spMkLst>
        </pc:spChg>
        <pc:spChg chg="mod">
          <ac:chgData name="Admin Lenovo" userId="af44e5158b358175" providerId="LiveId" clId="{A0BFB937-D6E2-4BD9-8498-DDEDDA1EF5EF}" dt="2022-03-28T09:11:12.651" v="5426" actId="21"/>
          <ac:spMkLst>
            <pc:docMk/>
            <pc:sldMk cId="578409859" sldId="268"/>
            <ac:spMk id="3" creationId="{61F9838F-1110-4FD9-B1A5-FEE507C8B0D1}"/>
          </ac:spMkLst>
        </pc:spChg>
      </pc:sldChg>
      <pc:sldChg chg="modSp new del mod">
        <pc:chgData name="Admin Lenovo" userId="af44e5158b358175" providerId="LiveId" clId="{A0BFB937-D6E2-4BD9-8498-DDEDDA1EF5EF}" dt="2022-03-28T13:19:58.270" v="5548" actId="47"/>
        <pc:sldMkLst>
          <pc:docMk/>
          <pc:sldMk cId="3033856940" sldId="269"/>
        </pc:sldMkLst>
        <pc:spChg chg="mod">
          <ac:chgData name="Admin Lenovo" userId="af44e5158b358175" providerId="LiveId" clId="{A0BFB937-D6E2-4BD9-8498-DDEDDA1EF5EF}" dt="2022-03-28T08:41:37.874" v="4831" actId="27636"/>
          <ac:spMkLst>
            <pc:docMk/>
            <pc:sldMk cId="3033856940" sldId="269"/>
            <ac:spMk id="2" creationId="{F7C93D95-974A-4050-BCEA-4E1DDF5CEF2B}"/>
          </ac:spMkLst>
        </pc:spChg>
        <pc:spChg chg="mod">
          <ac:chgData name="Admin Lenovo" userId="af44e5158b358175" providerId="LiveId" clId="{A0BFB937-D6E2-4BD9-8498-DDEDDA1EF5EF}" dt="2022-03-28T08:43:01.078" v="4943" actId="20577"/>
          <ac:spMkLst>
            <pc:docMk/>
            <pc:sldMk cId="3033856940" sldId="269"/>
            <ac:spMk id="3" creationId="{8F3AAE87-379B-44D8-823A-78CAFC611368}"/>
          </ac:spMkLst>
        </pc:spChg>
      </pc:sldChg>
      <pc:sldChg chg="delSp modSp new mod">
        <pc:chgData name="Admin Lenovo" userId="af44e5158b358175" providerId="LiveId" clId="{A0BFB937-D6E2-4BD9-8498-DDEDDA1EF5EF}" dt="2022-03-29T09:51:56.862" v="7870" actId="20577"/>
        <pc:sldMkLst>
          <pc:docMk/>
          <pc:sldMk cId="3081032368" sldId="270"/>
        </pc:sldMkLst>
        <pc:spChg chg="del">
          <ac:chgData name="Admin Lenovo" userId="af44e5158b358175" providerId="LiveId" clId="{A0BFB937-D6E2-4BD9-8498-DDEDDA1EF5EF}" dt="2022-03-28T08:44:17.469" v="4945" actId="478"/>
          <ac:spMkLst>
            <pc:docMk/>
            <pc:sldMk cId="3081032368" sldId="270"/>
            <ac:spMk id="2" creationId="{EBACC918-5BC3-4E38-9DDF-00D5F99AABF7}"/>
          </ac:spMkLst>
        </pc:spChg>
        <pc:spChg chg="mod">
          <ac:chgData name="Admin Lenovo" userId="af44e5158b358175" providerId="LiveId" clId="{A0BFB937-D6E2-4BD9-8498-DDEDDA1EF5EF}" dt="2022-03-29T09:51:56.862" v="7870" actId="20577"/>
          <ac:spMkLst>
            <pc:docMk/>
            <pc:sldMk cId="3081032368" sldId="270"/>
            <ac:spMk id="3" creationId="{0D672300-6269-42A1-8843-1851AF7548C7}"/>
          </ac:spMkLst>
        </pc:spChg>
      </pc:sldChg>
      <pc:sldChg chg="delSp modSp new mod ord">
        <pc:chgData name="Admin Lenovo" userId="af44e5158b358175" providerId="LiveId" clId="{A0BFB937-D6E2-4BD9-8498-DDEDDA1EF5EF}" dt="2022-03-28T19:21:20.971" v="7357"/>
        <pc:sldMkLst>
          <pc:docMk/>
          <pc:sldMk cId="2511214059" sldId="271"/>
        </pc:sldMkLst>
        <pc:spChg chg="del">
          <ac:chgData name="Admin Lenovo" userId="af44e5158b358175" providerId="LiveId" clId="{A0BFB937-D6E2-4BD9-8498-DDEDDA1EF5EF}" dt="2022-03-28T15:16:48.913" v="6970" actId="478"/>
          <ac:spMkLst>
            <pc:docMk/>
            <pc:sldMk cId="2511214059" sldId="271"/>
            <ac:spMk id="2" creationId="{E5FDA859-53D0-49D1-9F98-7D4104DF51A0}"/>
          </ac:spMkLst>
        </pc:spChg>
        <pc:spChg chg="mod">
          <ac:chgData name="Admin Lenovo" userId="af44e5158b358175" providerId="LiveId" clId="{A0BFB937-D6E2-4BD9-8498-DDEDDA1EF5EF}" dt="2022-03-28T13:20:27.274" v="5622" actId="20577"/>
          <ac:spMkLst>
            <pc:docMk/>
            <pc:sldMk cId="2511214059" sldId="271"/>
            <ac:spMk id="3" creationId="{578F95E7-EB15-4EC9-8FEC-73CA4F94538B}"/>
          </ac:spMkLst>
        </pc:spChg>
      </pc:sldChg>
      <pc:sldChg chg="delSp modSp new del mod">
        <pc:chgData name="Admin Lenovo" userId="af44e5158b358175" providerId="LiveId" clId="{A0BFB937-D6E2-4BD9-8498-DDEDDA1EF5EF}" dt="2022-03-29T06:30:18.925" v="7616" actId="47"/>
        <pc:sldMkLst>
          <pc:docMk/>
          <pc:sldMk cId="2562460993" sldId="272"/>
        </pc:sldMkLst>
        <pc:spChg chg="del">
          <ac:chgData name="Admin Lenovo" userId="af44e5158b358175" providerId="LiveId" clId="{A0BFB937-D6E2-4BD9-8498-DDEDDA1EF5EF}" dt="2022-03-28T14:21:19.770" v="6487" actId="478"/>
          <ac:spMkLst>
            <pc:docMk/>
            <pc:sldMk cId="2562460993" sldId="272"/>
            <ac:spMk id="2" creationId="{696DBFAA-E97C-4518-88ED-256DDCE135EC}"/>
          </ac:spMkLst>
        </pc:spChg>
        <pc:spChg chg="mod">
          <ac:chgData name="Admin Lenovo" userId="af44e5158b358175" providerId="LiveId" clId="{A0BFB937-D6E2-4BD9-8498-DDEDDA1EF5EF}" dt="2022-03-29T06:30:06.272" v="7605" actId="27636"/>
          <ac:spMkLst>
            <pc:docMk/>
            <pc:sldMk cId="2562460993" sldId="272"/>
            <ac:spMk id="3" creationId="{B4C6EA31-13BC-4697-95EE-F32A659AEC0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5317F-FBE1-41A8-9CD3-A308CC41FCF6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98BAF-AD3A-446C-B6D7-370D40551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361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F98BAF-AD3A-446C-B6D7-370D40551B7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792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A61A01-CA86-4804-8AF0-43C84A4C03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385E83-D60A-4D09-BCA4-D109E1291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A2CDEE-009C-4BBA-85F8-A20EAF1C1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EF1C-C93B-408A-8AED-CE18465D2CEE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568957-747F-4A9E-BFB8-F8220F3C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49B304-03BF-4B94-8FC3-AD1FEA37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792F-9999-4329-978B-0CC226837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400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C2021-5996-440F-905F-7A4231EC6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64223C9-0F94-45A0-B3EA-A606F7B43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9A7BBF-AFBA-48D0-B2B0-CA195E7EB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EF1C-C93B-408A-8AED-CE18465D2CEE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F00945-6C7D-46F2-AE03-21BB08F53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71D8D6-B323-4425-97C3-1682F12F5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792F-9999-4329-978B-0CC226837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95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863C170-E153-463F-8B3A-0482B4BE31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B84CA2-09A6-4078-96B5-CFA81A7C5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BB9DA2-EF44-4060-B4D5-5F32E32FE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EF1C-C93B-408A-8AED-CE18465D2CEE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576F13-DD0A-4CAC-A810-B5E240F0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6217EA-9C88-42F3-9599-C4327CE6B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792F-9999-4329-978B-0CC226837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47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F9CAFE-55F5-46AD-85FE-B5A08A82D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3CEC66-0692-4A02-8617-67A423FE0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81894D-6342-4336-99CA-7494452C8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EF1C-C93B-408A-8AED-CE18465D2CEE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0309CF-5ECC-4797-94CE-6BADA3CE9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4E04A5-4097-4395-98BA-142A7FD7D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792F-9999-4329-978B-0CC226837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103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20F8E2-4D36-4C4B-83AE-8FAA388C5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474B84-9C9B-4425-A26E-D2B629E12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A4E1BC-D718-4D79-A71E-656377DA8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EF1C-C93B-408A-8AED-CE18465D2CEE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0CE568-A43C-4D88-9ADF-65F993104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B1B0CE-DC63-4C58-90F8-696C12F3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792F-9999-4329-978B-0CC226837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9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91DF7-0F25-427F-8E2E-CB19AE9F5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493532-E51F-4A6E-93C0-22136995A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D02B1B3-753C-4553-8EDD-A9E51F675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F1B7BA-9B7D-4471-81C7-95A5B460E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EF1C-C93B-408A-8AED-CE18465D2CEE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A0B42E-EBA7-4EFE-A62D-A5013DE11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7DF82B-E8AB-44D9-AA65-EB9D6DE9B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792F-9999-4329-978B-0CC226837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81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293ACF-5D4B-40CF-A8DE-10C0D6337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543260-3708-4E4E-8C1D-663C2417D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7D8CCFA-C305-4D4C-923D-C6B699135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DC97CC3-F3F5-4214-8CFD-8FAA122EE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C871D1-EA16-4AA5-90F5-18E2ADCF8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68EF907-53DE-4AB8-87BB-3A28812EF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EF1C-C93B-408A-8AED-CE18465D2CEE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2D4FB6B-5EF5-4AE8-912D-CB45DD80F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6B8F805-E18A-49B4-9C17-086561FB7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792F-9999-4329-978B-0CC226837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976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979344-228A-4C80-AF91-9C225D0F4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38C94D8-0D5D-41C2-9D14-C7A698EEE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EF1C-C93B-408A-8AED-CE18465D2CEE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539632D-12D3-4931-8737-35EC8C824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FFF0F61-38F4-41E4-85C4-D161D870C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792F-9999-4329-978B-0CC226837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995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D990858-9F09-4EFD-8A29-9B3480613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EF1C-C93B-408A-8AED-CE18465D2CEE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36E1CC2-D60D-4439-9F1B-44DF80651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50D445E-B017-4A7C-B574-A851964E2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792F-9999-4329-978B-0CC226837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49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059C1C-750B-49C5-93BD-BD8C9B32A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E0C607-1B66-435C-9D93-CFD5AC93A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AFD6DAB-E46C-49AD-82F3-6D99D10CA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995D1DA-8ECE-4E15-8890-6AA3B9D5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EF1C-C93B-408A-8AED-CE18465D2CEE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05D1460-ACE0-43FC-8DB4-B5A65A049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6B222F-1751-4C85-AF4B-6A4B9A3F0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792F-9999-4329-978B-0CC226837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22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4DCB9C-0425-44B2-A444-C2B63026D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0AC4E59-4679-4E5C-BFA7-5DA14C33DE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D309BB-9C79-490B-9546-578F077FB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542E88-C71A-4EE7-B2F7-36115E876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EF1C-C93B-408A-8AED-CE18465D2CEE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08C9FC-4124-44F2-B016-4222A0801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5151949-AB4F-455D-BFA7-99B3346C4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792F-9999-4329-978B-0CC226837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68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5A3914-4DBE-4D4F-BA53-3175C6AD9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D3B8C4F-111B-4961-9643-05288EC2F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FBEFD0-04E4-4662-A959-7C36EE560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0EF1C-C93B-408A-8AED-CE18465D2CEE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439D80-D6E6-4328-93C9-7D06DD72A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C7E324-8EFA-4664-97E8-9CC623AD55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0792F-9999-4329-978B-0CC2268370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83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652E2B-5469-4782-A7E7-97FF8931BE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“</a:t>
            </a:r>
            <a:r>
              <a:rPr lang="ru-RU" b="1" dirty="0"/>
              <a:t>Глобальная Британия</a:t>
            </a:r>
            <a:r>
              <a:rPr lang="en-US" b="1" dirty="0"/>
              <a:t>” </a:t>
            </a:r>
            <a:r>
              <a:rPr lang="ru-RU" b="1" dirty="0"/>
              <a:t>в новой международно-политической реальности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850597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78F95E7-EB15-4EC9-8FEC-73CA4F945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Спасибо за внимание!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en-US" dirty="0"/>
              <a:t>Kira.godovanyuk@gmail.com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121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D2AE8C-854B-498A-AD50-DABE7391C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" y="291234"/>
            <a:ext cx="10878127" cy="107401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Особенности стратегического планирования и дискуссии о новой роли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2776CA-79C1-47AC-8BF0-3CA18846B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081" y="1365250"/>
            <a:ext cx="11447319" cy="56543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Инерция стратегического мышления с окончания холодной войны: «</a:t>
            </a:r>
            <a:r>
              <a:rPr lang="ru-RU" i="1" u="sng" dirty="0"/>
              <a:t>комфортная ситуация, при которой необходимость делать сложный выбор была минимальной, а стратегическое планирование лишалось политического воображения</a:t>
            </a:r>
            <a:r>
              <a:rPr lang="ru-RU" dirty="0"/>
              <a:t>» </a:t>
            </a:r>
            <a:endParaRPr lang="en-US" dirty="0"/>
          </a:p>
          <a:p>
            <a:pPr marL="0" indent="0" algn="ctr">
              <a:buNone/>
            </a:pPr>
            <a:r>
              <a:rPr lang="ru-RU" dirty="0" err="1"/>
              <a:t>атлантизм</a:t>
            </a:r>
            <a:r>
              <a:rPr lang="ru-RU" dirty="0"/>
              <a:t> </a:t>
            </a:r>
            <a:r>
              <a:rPr lang="en-US" dirty="0"/>
              <a:t>vs</a:t>
            </a:r>
            <a:r>
              <a:rPr lang="ru-RU" dirty="0"/>
              <a:t> европоцентризм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D1D6533-7302-45EB-A76C-2607B14A0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126153"/>
              </p:ext>
            </p:extLst>
          </p:nvPr>
        </p:nvGraphicFramePr>
        <p:xfrm>
          <a:off x="1543049" y="4357545"/>
          <a:ext cx="9297556" cy="2209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778">
                  <a:extLst>
                    <a:ext uri="{9D8B030D-6E8A-4147-A177-3AD203B41FA5}">
                      <a16:colId xmlns:a16="http://schemas.microsoft.com/office/drawing/2014/main" val="78944780"/>
                    </a:ext>
                  </a:extLst>
                </a:gridCol>
                <a:gridCol w="4648778">
                  <a:extLst>
                    <a:ext uri="{9D8B030D-6E8A-4147-A177-3AD203B41FA5}">
                      <a16:colId xmlns:a16="http://schemas.microsoft.com/office/drawing/2014/main" val="1361515402"/>
                    </a:ext>
                  </a:extLst>
                </a:gridCol>
              </a:tblGrid>
              <a:tr h="5466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Правительство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005382"/>
                  </a:ext>
                </a:extLst>
              </a:tr>
              <a:tr h="554203">
                <a:tc>
                  <a:txBody>
                    <a:bodyPr/>
                    <a:lstStyle/>
                    <a:p>
                      <a:r>
                        <a:rPr lang="ru-RU" dirty="0"/>
                        <a:t>Мост через Атлантику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Т.Блэр</a:t>
                      </a:r>
                      <a:r>
                        <a:rPr lang="ru-RU" dirty="0"/>
                        <a:t> (1997-2007)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64159"/>
                  </a:ext>
                </a:extLst>
              </a:tr>
              <a:tr h="554203">
                <a:tc>
                  <a:txBody>
                    <a:bodyPr/>
                    <a:lstStyle/>
                    <a:p>
                      <a:r>
                        <a:rPr lang="ru-RU" dirty="0"/>
                        <a:t>Глобальный экономический хаб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Г. Браун (2007-2010)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977762"/>
                  </a:ext>
                </a:extLst>
              </a:tr>
              <a:tr h="554203">
                <a:tc>
                  <a:txBody>
                    <a:bodyPr/>
                    <a:lstStyle/>
                    <a:p>
                      <a:r>
                        <a:rPr lang="en-US" dirty="0"/>
                        <a:t>Networked state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Д. Кэмерон (2010-2016)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170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63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055EAB-F84F-43FE-B6D3-CC056333A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74350" cy="803275"/>
          </a:xfrm>
        </p:spPr>
        <p:txBody>
          <a:bodyPr>
            <a:noAutofit/>
          </a:bodyPr>
          <a:lstStyle/>
          <a:p>
            <a:r>
              <a:rPr lang="ru-RU" sz="3600" b="1" dirty="0"/>
              <a:t>Терминологические и концептуальные споры вокруг «Глобальной Британии» – критический</a:t>
            </a:r>
            <a:r>
              <a:rPr lang="en-US" sz="3600" b="1" dirty="0"/>
              <a:t> </a:t>
            </a:r>
            <a:r>
              <a:rPr lang="ru-RU" sz="3600" b="1" dirty="0"/>
              <a:t>анализ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3EF2BA-8008-4391-944D-487778E70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051" y="1695450"/>
            <a:ext cx="11220449" cy="4500563"/>
          </a:xfrm>
        </p:spPr>
        <p:txBody>
          <a:bodyPr>
            <a:normAutofit/>
          </a:bodyPr>
          <a:lstStyle/>
          <a:p>
            <a:r>
              <a:rPr lang="ru-RU" dirty="0"/>
              <a:t>Воздействие на систему мировой политики для устранения негативных последствий от </a:t>
            </a:r>
            <a:r>
              <a:rPr lang="ru-RU" dirty="0" err="1"/>
              <a:t>брекзита</a:t>
            </a:r>
            <a:r>
              <a:rPr lang="ru-RU" dirty="0"/>
              <a:t>, </a:t>
            </a:r>
            <a:r>
              <a:rPr lang="ru-RU" u="sng" dirty="0"/>
              <a:t>новая иерархия приоритетов</a:t>
            </a:r>
            <a:endParaRPr lang="en-US" u="sng" dirty="0"/>
          </a:p>
          <a:p>
            <a:r>
              <a:rPr lang="ru-RU" dirty="0"/>
              <a:t>«Глобальная Британия» = глобальная Британия?  -стратегическая коммуникация брекзитеров</a:t>
            </a:r>
            <a:endParaRPr lang="en-US" dirty="0"/>
          </a:p>
          <a:p>
            <a:r>
              <a:rPr lang="ru-RU" dirty="0"/>
              <a:t>Свободная торговля или геополитика</a:t>
            </a:r>
            <a:endParaRPr lang="en-US" dirty="0"/>
          </a:p>
          <a:p>
            <a:r>
              <a:rPr lang="ru-RU" dirty="0" err="1"/>
              <a:t>Брекзит</a:t>
            </a:r>
            <a:r>
              <a:rPr lang="ru-RU" dirty="0"/>
              <a:t> – декалибровка внешней политики (Комплексный обзор национальной безопасности, обороны, развития и внешней политики, март 2021 г.)</a:t>
            </a:r>
          </a:p>
          <a:p>
            <a:r>
              <a:rPr lang="ru-RU" dirty="0"/>
              <a:t>Дискурсивная конструкция, не «Большая стратегия», а «большой нарратив»</a:t>
            </a:r>
          </a:p>
        </p:txBody>
      </p:sp>
    </p:spTree>
    <p:extLst>
      <p:ext uri="{BB962C8B-B14F-4D97-AF65-F5344CB8AC3E}">
        <p14:creationId xmlns:p14="http://schemas.microsoft.com/office/powerpoint/2010/main" val="3846411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505EF7-7B59-4AA1-9152-31D9B4200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545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Европейское направление внешней политики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941E64-5066-4BF7-8AA6-75D2AA9E7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03349"/>
            <a:ext cx="11271250" cy="489585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«Глобальная Британия» в Европе – сочетание несочетаемого?</a:t>
            </a:r>
          </a:p>
          <a:p>
            <a:endParaRPr lang="ru-RU" dirty="0"/>
          </a:p>
          <a:p>
            <a:r>
              <a:rPr lang="ru-RU" dirty="0"/>
              <a:t>Соглашение о торговле и сотрудничестве, Североирландский протокол, ст. 16 – «ядерная кнопка»?</a:t>
            </a:r>
          </a:p>
          <a:p>
            <a:endParaRPr lang="ru-RU" dirty="0"/>
          </a:p>
          <a:p>
            <a:r>
              <a:rPr lang="ru-RU" dirty="0"/>
              <a:t>Формат  </a:t>
            </a:r>
            <a:r>
              <a:rPr lang="en-US" u="sng" dirty="0"/>
              <a:t>E3</a:t>
            </a:r>
            <a:r>
              <a:rPr lang="ru-RU" u="sng" dirty="0"/>
              <a:t> +1</a:t>
            </a:r>
            <a:r>
              <a:rPr lang="ru-RU" dirty="0"/>
              <a:t>, отношения со странами ядра – конкурентное</a:t>
            </a:r>
            <a:r>
              <a:rPr lang="en-US" dirty="0"/>
              <a:t> </a:t>
            </a:r>
            <a:r>
              <a:rPr lang="ru-RU" dirty="0"/>
              <a:t>состояние</a:t>
            </a:r>
          </a:p>
          <a:p>
            <a:endParaRPr lang="ru-RU" dirty="0"/>
          </a:p>
          <a:p>
            <a:r>
              <a:rPr lang="ru-RU" dirty="0"/>
              <a:t>Сотрудничество, гибкие военно-политические форматы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Украина как фактор сплочения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0663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45FB26-080A-4C43-A99B-DA326C5CC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/>
              <a:t>Адаптация «Глобальной Британии» к новой реальности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28180C-BCAF-46CA-B13D-227005966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1" y="1447800"/>
            <a:ext cx="11372850" cy="5045075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Тезис о глобальном лидерстве США (особые отношения, несокрушимые отношения?)</a:t>
            </a:r>
          </a:p>
          <a:p>
            <a:r>
              <a:rPr lang="ru-RU" dirty="0"/>
              <a:t>Есть ли поле для маневра в выборе союзников (работает ли теория рационального выбора?)</a:t>
            </a:r>
          </a:p>
          <a:p>
            <a:r>
              <a:rPr lang="ru-RU" sz="2800" b="1" u="sng" dirty="0"/>
              <a:t>«Глобальная Британия» интересует США лишь в одном аспекте: не противоречат ли британские цели американским</a:t>
            </a:r>
          </a:p>
          <a:p>
            <a:r>
              <a:rPr lang="ru-RU" sz="2800" dirty="0"/>
              <a:t>Единство взглядов на международную повестку (естественное сближение демократий, Атлантическая хартия, «порядок, основанный на правилах»)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6682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71873E-057E-4247-8A04-E694DB9EC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412" y="209550"/>
            <a:ext cx="10163175" cy="882650"/>
          </a:xfrm>
        </p:spPr>
        <p:txBody>
          <a:bodyPr/>
          <a:lstStyle/>
          <a:p>
            <a:pPr algn="ctr"/>
            <a:r>
              <a:rPr lang="ru-RU" b="1" dirty="0"/>
              <a:t>Поворот Британии в ИТР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850438-6141-46D6-9CAE-8BBB56D0C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950" y="1320800"/>
            <a:ext cx="10585450" cy="5099049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  <a:p>
            <a:r>
              <a:rPr lang="ru-RU" sz="5800" dirty="0"/>
              <a:t>«будет ли Британия лучшим другом США, ЕС или “новым Сингапуром”?</a:t>
            </a:r>
          </a:p>
          <a:p>
            <a:endParaRPr lang="ru-RU" sz="5800" dirty="0"/>
          </a:p>
          <a:p>
            <a:r>
              <a:rPr lang="ru-RU" sz="5800" dirty="0"/>
              <a:t>Британия между Евро-Атлантикой и Индо-Пацификой</a:t>
            </a:r>
          </a:p>
          <a:p>
            <a:endParaRPr lang="ru-RU" sz="5800" dirty="0"/>
          </a:p>
          <a:p>
            <a:r>
              <a:rPr lang="ru-RU" sz="5800" dirty="0"/>
              <a:t>«Фактор Австралии» во внешней политике Британии (Соглашение о свободной торговле, стратегический диалог,</a:t>
            </a:r>
            <a:r>
              <a:rPr lang="en-US" sz="5800" dirty="0"/>
              <a:t> AUKUS</a:t>
            </a:r>
            <a:r>
              <a:rPr lang="ru-RU" sz="5800" dirty="0"/>
              <a:t>? )</a:t>
            </a:r>
          </a:p>
          <a:p>
            <a:endParaRPr lang="ru-RU" sz="5800" dirty="0"/>
          </a:p>
          <a:p>
            <a:r>
              <a:rPr lang="ru-RU" sz="5800" dirty="0"/>
              <a:t>Попытки выстроить особое партнерство с Индией </a:t>
            </a:r>
          </a:p>
          <a:p>
            <a:endParaRPr lang="ru-RU" sz="5800" dirty="0"/>
          </a:p>
          <a:p>
            <a:r>
              <a:rPr lang="ru-RU" sz="5800" dirty="0"/>
              <a:t>Фактор Китая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840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CC891A-A6B8-4E4B-9671-82D8CFB32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225"/>
            <a:ext cx="10515600" cy="113982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Особенности восприятия британским истеблишментом военной операции на Украине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05E5D1-4EAF-4DBF-B5D2-D86356B2B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2150"/>
            <a:ext cx="10902950" cy="438785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Тест на лидерство Британии</a:t>
            </a:r>
            <a:r>
              <a:rPr lang="en-US" dirty="0"/>
              <a:t> </a:t>
            </a:r>
            <a:r>
              <a:rPr lang="ru-RU" dirty="0"/>
              <a:t>в Европе</a:t>
            </a:r>
            <a:r>
              <a:rPr lang="en-US" dirty="0"/>
              <a:t>: </a:t>
            </a:r>
            <a:r>
              <a:rPr lang="ru-RU" dirty="0"/>
              <a:t>долгосрочное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переформатирование военно-стратегического ландшафта</a:t>
            </a:r>
            <a:endParaRPr lang="en-US" dirty="0"/>
          </a:p>
          <a:p>
            <a:endParaRPr lang="ru-RU" dirty="0"/>
          </a:p>
          <a:p>
            <a:r>
              <a:rPr lang="ru-RU" dirty="0"/>
              <a:t>Тест на лидерство консерваторов в Британии – </a:t>
            </a:r>
            <a:r>
              <a:rPr lang="en-US" dirty="0"/>
              <a:t>After</a:t>
            </a:r>
            <a:r>
              <a:rPr lang="ru-RU" dirty="0"/>
              <a:t> </a:t>
            </a:r>
            <a:r>
              <a:rPr lang="en-US" dirty="0" err="1"/>
              <a:t>Partygate</a:t>
            </a:r>
            <a:r>
              <a:rPr lang="en-US" dirty="0"/>
              <a:t>!</a:t>
            </a:r>
            <a:endParaRPr lang="ru-RU" dirty="0"/>
          </a:p>
          <a:p>
            <a:endParaRPr lang="ru-RU" dirty="0"/>
          </a:p>
          <a:p>
            <a:r>
              <a:rPr lang="ru-RU" dirty="0"/>
              <a:t>Ослабление России</a:t>
            </a:r>
            <a:r>
              <a:rPr lang="en-US" dirty="0"/>
              <a:t>: </a:t>
            </a:r>
            <a:r>
              <a:rPr lang="ru-RU" dirty="0"/>
              <a:t>«Путин должен проиграть!»</a:t>
            </a:r>
          </a:p>
          <a:p>
            <a:pPr marL="0" indent="0">
              <a:buNone/>
            </a:pPr>
            <a:endParaRPr lang="ru-RU" dirty="0">
              <a:solidFill>
                <a:srgbClr val="0D0D0D"/>
              </a:solidFill>
              <a:latin typeface="MiloTE"/>
            </a:endParaRPr>
          </a:p>
          <a:p>
            <a:pPr marL="0" indent="0">
              <a:buNone/>
            </a:pPr>
            <a:endParaRPr lang="ru-RU" dirty="0">
              <a:solidFill>
                <a:srgbClr val="0D0D0D"/>
              </a:solidFill>
              <a:latin typeface="MiloTE"/>
            </a:endParaRPr>
          </a:p>
          <a:p>
            <a:pPr marL="0" indent="0">
              <a:buNone/>
            </a:pPr>
            <a:r>
              <a:rPr lang="ru-RU" u="sng" dirty="0">
                <a:solidFill>
                  <a:srgbClr val="FF0000"/>
                </a:solidFill>
                <a:latin typeface="MiloTE"/>
              </a:rPr>
              <a:t>«</a:t>
            </a:r>
            <a:r>
              <a:rPr lang="en-US" b="0" i="1" u="sng" dirty="0">
                <a:solidFill>
                  <a:srgbClr val="FF0000"/>
                </a:solidFill>
                <a:effectLst/>
                <a:latin typeface="MiloTE"/>
              </a:rPr>
              <a:t>To be honest, Johnson is a leader who is helping more</a:t>
            </a:r>
            <a:r>
              <a:rPr lang="ru-RU" b="0" i="0" u="sng" dirty="0">
                <a:solidFill>
                  <a:srgbClr val="FF0000"/>
                </a:solidFill>
                <a:effectLst/>
                <a:latin typeface="MiloTE"/>
              </a:rPr>
              <a:t>»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MiloTE"/>
              </a:rPr>
              <a:t>.</a:t>
            </a:r>
            <a:endParaRPr lang="ru-RU" b="0" i="0" u="sng" dirty="0">
              <a:solidFill>
                <a:srgbClr val="FF0000"/>
              </a:solidFill>
              <a:effectLst/>
              <a:latin typeface="MiloTE"/>
            </a:endParaRPr>
          </a:p>
          <a:p>
            <a:pPr marL="0" indent="0">
              <a:buNone/>
            </a:pPr>
            <a:r>
              <a:rPr lang="en-US" b="0" i="0" u="sng" dirty="0">
                <a:solidFill>
                  <a:srgbClr val="FF0000"/>
                </a:solidFill>
                <a:effectLst/>
                <a:latin typeface="MiloTE"/>
              </a:rPr>
              <a:t> </a:t>
            </a:r>
            <a:r>
              <a:rPr lang="ru-RU" u="sng" dirty="0">
                <a:solidFill>
                  <a:srgbClr val="FF0000"/>
                </a:solidFill>
              </a:rPr>
              <a:t>В. Зеленский. Интервью </a:t>
            </a:r>
            <a:r>
              <a:rPr lang="en-US" u="sng" dirty="0">
                <a:solidFill>
                  <a:srgbClr val="FF0000"/>
                </a:solidFill>
              </a:rPr>
              <a:t>The Economist. Mar 28, 2022</a:t>
            </a:r>
            <a:endParaRPr lang="ru-RU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066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29EEAA-8E89-4D2A-ABB6-F5F448364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Возможности				Риски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AC1E79-6E75-4551-A9AF-203FA9355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1999"/>
            <a:ext cx="4334164" cy="4144963"/>
          </a:xfrm>
        </p:spPr>
        <p:txBody>
          <a:bodyPr/>
          <a:lstStyle/>
          <a:p>
            <a:r>
              <a:rPr lang="ru-RU" dirty="0"/>
              <a:t>Меняющаяся международная среда создает благоприятные условия для средних держав</a:t>
            </a:r>
          </a:p>
          <a:p>
            <a:endParaRPr lang="ru-RU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0DDF8C02-3730-408A-B6C8-3532688293B2}"/>
              </a:ext>
            </a:extLst>
          </p:cNvPr>
          <p:cNvSpPr txBox="1">
            <a:spLocks/>
          </p:cNvSpPr>
          <p:nvPr/>
        </p:nvSpPr>
        <p:spPr>
          <a:xfrm>
            <a:off x="6393873" y="2110508"/>
            <a:ext cx="4334164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Изменение принципов НАТО-</a:t>
            </a:r>
            <a:r>
              <a:rPr lang="ru-RU" dirty="0" err="1"/>
              <a:t>центричного</a:t>
            </a:r>
            <a:r>
              <a:rPr lang="ru-RU" dirty="0"/>
              <a:t> и </a:t>
            </a:r>
            <a:r>
              <a:rPr lang="ru-RU" dirty="0" err="1"/>
              <a:t>американоцентричного</a:t>
            </a:r>
            <a:r>
              <a:rPr lang="ru-RU" dirty="0"/>
              <a:t> миропорядка, в котором Британия не обретет искомой роли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6972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D672300-6269-42A1-8843-1851AF754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381000"/>
            <a:ext cx="11118850" cy="5878513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ru-RU" dirty="0"/>
              <a:t>Поиск идентичности в новой международно-политической реальности – лейтмотив стратегического мышления Британии. Адаптивная система взглядов?</a:t>
            </a:r>
          </a:p>
          <a:p>
            <a:endParaRPr lang="ru-RU" dirty="0"/>
          </a:p>
          <a:p>
            <a:r>
              <a:rPr lang="ru-RU" dirty="0"/>
              <a:t>Российско-британские отношения продолжат находиться в системном кризисе вне зависимости от решения по Украине </a:t>
            </a:r>
          </a:p>
          <a:p>
            <a:endParaRPr lang="ru-RU" dirty="0"/>
          </a:p>
          <a:p>
            <a:r>
              <a:rPr lang="ru-RU" dirty="0"/>
              <a:t>Есть ли межпартийный политический консенсус в отношении «Глобальной Британии»?</a:t>
            </a:r>
          </a:p>
          <a:p>
            <a:endParaRPr lang="ru-RU" dirty="0"/>
          </a:p>
          <a:p>
            <a:r>
              <a:rPr lang="ru-RU" dirty="0"/>
              <a:t>Как риторическая конструкция «Глобальная Британия» может сохранить свое существование и в случае смены правительства</a:t>
            </a:r>
          </a:p>
          <a:p>
            <a:endParaRPr lang="ru-RU" dirty="0"/>
          </a:p>
          <a:p>
            <a:r>
              <a:rPr lang="ru-RU" dirty="0"/>
              <a:t>В краткосрочной перспективе ситуация на Украине дает передышку британской дипломатии, избавляет от чувства изолированности в Европе. В среднесрочной – фрагментация западного единства продолжится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10323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514</Words>
  <Application>Microsoft Office PowerPoint</Application>
  <PresentationFormat>Широкоэкранный</PresentationFormat>
  <Paragraphs>80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MiloTE</vt:lpstr>
      <vt:lpstr>Тема Office</vt:lpstr>
      <vt:lpstr>“Глобальная Британия” в новой международно-политической реальности</vt:lpstr>
      <vt:lpstr>Особенности стратегического планирования и дискуссии о новой роли</vt:lpstr>
      <vt:lpstr>Терминологические и концептуальные споры вокруг «Глобальной Британии» – критический анализ </vt:lpstr>
      <vt:lpstr>Европейское направление внешней политики</vt:lpstr>
      <vt:lpstr>Адаптация «Глобальной Британии» к новой реальности</vt:lpstr>
      <vt:lpstr>Поворот Британии в ИТР</vt:lpstr>
      <vt:lpstr>Особенности восприятия британским истеблишментом военной операции на Украине</vt:lpstr>
      <vt:lpstr>Возможности    Риски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“Глобальная Британия” в новой международно-политической реальности</dc:title>
  <dc:creator>Admin Lenovo</dc:creator>
  <cp:lastModifiedBy>Administrator Admin</cp:lastModifiedBy>
  <cp:revision>13</cp:revision>
  <cp:lastPrinted>2022-03-28T14:57:11Z</cp:lastPrinted>
  <dcterms:created xsi:type="dcterms:W3CDTF">2022-03-28T07:01:22Z</dcterms:created>
  <dcterms:modified xsi:type="dcterms:W3CDTF">2022-04-04T07:02:35Z</dcterms:modified>
</cp:coreProperties>
</file>