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6"/>
  </p:notesMasterIdLst>
  <p:sldIdLst>
    <p:sldId id="256" r:id="rId2"/>
    <p:sldId id="302" r:id="rId3"/>
    <p:sldId id="329" r:id="rId4"/>
    <p:sldId id="330" r:id="rId5"/>
    <p:sldId id="332" r:id="rId6"/>
    <p:sldId id="333" r:id="rId7"/>
    <p:sldId id="331" r:id="rId8"/>
    <p:sldId id="334" r:id="rId9"/>
    <p:sldId id="335" r:id="rId10"/>
    <p:sldId id="336" r:id="rId11"/>
    <p:sldId id="337" r:id="rId12"/>
    <p:sldId id="338" r:id="rId13"/>
    <p:sldId id="339" r:id="rId14"/>
    <p:sldId id="328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8;&#1057;&#1058;&#1054;&#1056;&#1048;&#1071;%20&#1045;&#1042;&#1056;&#1054;_2019\&#1043;&#1083;&#1072;&#1074;&#1072;_1_1939-44\&#1056;&#1077;&#1079;&#1077;&#1088;&#1074;&#1099;_1920-4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48;&#1057;&#1058;&#1054;&#1056;&#1048;&#1071;_&#1045;&#1042;&#1056;&#1054;_19_09_2017\&#1043;&#1056;&#1040;&#1060;&#1048;&#1050;&#1048;_&#1058;&#1040;&#1041;&#1051;\&#1043;&#1088;&#1072;&#1092;&#1080;&#1082;&#1080;_&#1075;&#1083;&#1072;&#1074;&#1072;_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024410808752584E-2"/>
          <c:y val="3.2767351802204386E-2"/>
          <c:w val="0.90022602097017668"/>
          <c:h val="0.872243953376796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США 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</c:numCache>
            </c:numRef>
          </c:cat>
          <c:val>
            <c:numRef>
              <c:f>Лист1!$C$2:$C$27</c:f>
              <c:numCache>
                <c:formatCode>0</c:formatCode>
                <c:ptCount val="26"/>
                <c:pt idx="0">
                  <c:v>4302.6753000000008</c:v>
                </c:pt>
                <c:pt idx="1">
                  <c:v>5454.1193000000003</c:v>
                </c:pt>
                <c:pt idx="2">
                  <c:v>5936.7098000000005</c:v>
                </c:pt>
                <c:pt idx="3">
                  <c:v>6492.1122000000069</c:v>
                </c:pt>
                <c:pt idx="4">
                  <c:v>6925.5970000000007</c:v>
                </c:pt>
                <c:pt idx="5">
                  <c:v>6747.8005000000003</c:v>
                </c:pt>
                <c:pt idx="6">
                  <c:v>6913.7439000000004</c:v>
                </c:pt>
                <c:pt idx="7">
                  <c:v>6734.2541000000001</c:v>
                </c:pt>
                <c:pt idx="8">
                  <c:v>6343.1018000000004</c:v>
                </c:pt>
                <c:pt idx="9">
                  <c:v>6603.87</c:v>
                </c:pt>
                <c:pt idx="10">
                  <c:v>7154.1925000000056</c:v>
                </c:pt>
                <c:pt idx="11">
                  <c:v>6861.2516000000014</c:v>
                </c:pt>
                <c:pt idx="12">
                  <c:v>6849.3985000000002</c:v>
                </c:pt>
                <c:pt idx="13">
                  <c:v>6793.5196000000014</c:v>
                </c:pt>
                <c:pt idx="14" formatCode="General">
                  <c:v>8238</c:v>
                </c:pt>
                <c:pt idx="15" formatCode="General">
                  <c:v>10125</c:v>
                </c:pt>
                <c:pt idx="16" formatCode="General">
                  <c:v>11257</c:v>
                </c:pt>
                <c:pt idx="17" formatCode="General">
                  <c:v>12760</c:v>
                </c:pt>
                <c:pt idx="18" formatCode="General">
                  <c:v>14512</c:v>
                </c:pt>
                <c:pt idx="19" formatCode="General">
                  <c:v>17644</c:v>
                </c:pt>
                <c:pt idx="20" formatCode="General">
                  <c:v>21995</c:v>
                </c:pt>
                <c:pt idx="21" formatCode="General">
                  <c:v>22736</c:v>
                </c:pt>
                <c:pt idx="22" formatCode="General">
                  <c:v>22726</c:v>
                </c:pt>
                <c:pt idx="23" formatCode="General">
                  <c:v>21938</c:v>
                </c:pt>
                <c:pt idx="24" formatCode="General">
                  <c:v>20619</c:v>
                </c:pt>
                <c:pt idx="25" formatCode="General">
                  <c:v>20065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3F2-4774-97BE-34D1FF60EFFE}"/>
            </c:ext>
          </c:extLst>
        </c:ser>
        <c:ser>
          <c:idx val="3"/>
          <c:order val="1"/>
          <c:tx>
            <c:strRef>
              <c:f>Лист1!$E$1</c:f>
              <c:strCache>
                <c:ptCount val="1"/>
                <c:pt idx="0">
                  <c:v>Великобритания 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</c:numCache>
            </c:numRef>
          </c:cat>
          <c:val>
            <c:numRef>
              <c:f>Лист1!$E$2:$E$27</c:f>
              <c:numCache>
                <c:formatCode>0</c:formatCode>
                <c:ptCount val="26"/>
                <c:pt idx="0">
                  <c:v>1276.7482</c:v>
                </c:pt>
                <c:pt idx="1">
                  <c:v>1278.4415000000001</c:v>
                </c:pt>
                <c:pt idx="2">
                  <c:v>1258.1218999999999</c:v>
                </c:pt>
                <c:pt idx="3">
                  <c:v>1263.2018</c:v>
                </c:pt>
                <c:pt idx="4">
                  <c:v>1266.5883999999999</c:v>
                </c:pt>
                <c:pt idx="5">
                  <c:v>1176.8434999999986</c:v>
                </c:pt>
                <c:pt idx="6">
                  <c:v>1234.4157000000014</c:v>
                </c:pt>
                <c:pt idx="7">
                  <c:v>1247.9621</c:v>
                </c:pt>
                <c:pt idx="8">
                  <c:v>1266.5883999999999</c:v>
                </c:pt>
                <c:pt idx="9">
                  <c:v>1202.2429999999999</c:v>
                </c:pt>
                <c:pt idx="10">
                  <c:v>1215.7893999999999</c:v>
                </c:pt>
                <c:pt idx="11">
                  <c:v>995.66039999999998</c:v>
                </c:pt>
                <c:pt idx="12">
                  <c:v>987.19390000000055</c:v>
                </c:pt>
                <c:pt idx="13">
                  <c:v>1571.3823999999986</c:v>
                </c:pt>
                <c:pt idx="14" formatCode="General">
                  <c:v>1584</c:v>
                </c:pt>
                <c:pt idx="15" formatCode="General">
                  <c:v>1648</c:v>
                </c:pt>
                <c:pt idx="16" formatCode="General">
                  <c:v>2584</c:v>
                </c:pt>
                <c:pt idx="17" formatCode="General">
                  <c:v>2690</c:v>
                </c:pt>
                <c:pt idx="18" formatCode="General">
                  <c:v>2690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3F2-4774-97BE-34D1FF60EFFE}"/>
            </c:ext>
          </c:extLst>
        </c:ser>
        <c:ser>
          <c:idx val="5"/>
          <c:order val="2"/>
          <c:tx>
            <c:strRef>
              <c:f>Лист1!$G$1</c:f>
              <c:strCache>
                <c:ptCount val="1"/>
                <c:pt idx="0">
                  <c:v>Франция </c:v>
                </c:pt>
              </c:strCache>
            </c:strRef>
          </c:tx>
          <c:spPr>
            <a:ln w="28575" cap="rnd" cmpd="sng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</c:numCache>
            </c:numRef>
          </c:cat>
          <c:val>
            <c:numRef>
              <c:f>Лист1!$G$2:$G$27</c:f>
              <c:numCache>
                <c:formatCode>0</c:formatCode>
                <c:ptCount val="26"/>
                <c:pt idx="0">
                  <c:v>1161.6037999999999</c:v>
                </c:pt>
                <c:pt idx="1">
                  <c:v>1168.377</c:v>
                </c:pt>
                <c:pt idx="2">
                  <c:v>1198.8563999999999</c:v>
                </c:pt>
                <c:pt idx="3">
                  <c:v>1202.2429999999999</c:v>
                </c:pt>
                <c:pt idx="4">
                  <c:v>1202.2429999999999</c:v>
                </c:pt>
                <c:pt idx="5">
                  <c:v>1203.9363000000001</c:v>
                </c:pt>
                <c:pt idx="6">
                  <c:v>1203.9363000000001</c:v>
                </c:pt>
                <c:pt idx="7">
                  <c:v>1615.4082000000001</c:v>
                </c:pt>
                <c:pt idx="8">
                  <c:v>2123.3982000000001</c:v>
                </c:pt>
                <c:pt idx="9">
                  <c:v>2765.1588999999967</c:v>
                </c:pt>
                <c:pt idx="10">
                  <c:v>3555.9300000000012</c:v>
                </c:pt>
                <c:pt idx="11">
                  <c:v>4571.91</c:v>
                </c:pt>
                <c:pt idx="12">
                  <c:v>5509.9982</c:v>
                </c:pt>
                <c:pt idx="13">
                  <c:v>5117.1526000000058</c:v>
                </c:pt>
                <c:pt idx="14" formatCode="General">
                  <c:v>5445</c:v>
                </c:pt>
                <c:pt idx="15" formatCode="General">
                  <c:v>4395</c:v>
                </c:pt>
                <c:pt idx="16" formatCode="General">
                  <c:v>2995</c:v>
                </c:pt>
                <c:pt idx="17" formatCode="General">
                  <c:v>2563</c:v>
                </c:pt>
                <c:pt idx="18" formatCode="General">
                  <c:v>2430</c:v>
                </c:pt>
                <c:pt idx="19" formatCode="General">
                  <c:v>2709</c:v>
                </c:pt>
                <c:pt idx="20" formatCode="General">
                  <c:v>2000</c:v>
                </c:pt>
                <c:pt idx="21" formatCode="General">
                  <c:v>2000</c:v>
                </c:pt>
                <c:pt idx="22" formatCode="General">
                  <c:v>2000</c:v>
                </c:pt>
                <c:pt idx="23" formatCode="General">
                  <c:v>2000</c:v>
                </c:pt>
                <c:pt idx="24" formatCode="General">
                  <c:v>1777</c:v>
                </c:pt>
                <c:pt idx="25" formatCode="General">
                  <c:v>1090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3F2-4774-97BE-34D1FF60EFFE}"/>
            </c:ext>
          </c:extLst>
        </c:ser>
        <c:ser>
          <c:idx val="7"/>
          <c:order val="3"/>
          <c:tx>
            <c:strRef>
              <c:f>Лист1!$I$1</c:f>
              <c:strCache>
                <c:ptCount val="1"/>
                <c:pt idx="0">
                  <c:v>Швейцария 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Лист1!$A$2:$A$27</c:f>
              <c:numCache>
                <c:formatCode>General</c:formatCode>
                <c:ptCount val="2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</c:numCache>
            </c:numRef>
          </c:cat>
          <c:val>
            <c:numRef>
              <c:f>Лист1!$I$2:$I$27</c:f>
              <c:numCache>
                <c:formatCode>0</c:formatCode>
                <c:ptCount val="26"/>
                <c:pt idx="0">
                  <c:v>177.79650000000001</c:v>
                </c:pt>
                <c:pt idx="1">
                  <c:v>181.1831</c:v>
                </c:pt>
                <c:pt idx="2">
                  <c:v>176.10320000000002</c:v>
                </c:pt>
                <c:pt idx="3">
                  <c:v>176.10320000000002</c:v>
                </c:pt>
                <c:pt idx="4">
                  <c:v>165.9434</c:v>
                </c:pt>
                <c:pt idx="5">
                  <c:v>154.09030000000001</c:v>
                </c:pt>
                <c:pt idx="6">
                  <c:v>154.09030000000001</c:v>
                </c:pt>
                <c:pt idx="7">
                  <c:v>169.33</c:v>
                </c:pt>
                <c:pt idx="8">
                  <c:v>174.40989999999999</c:v>
                </c:pt>
                <c:pt idx="9">
                  <c:v>194.72949999999997</c:v>
                </c:pt>
                <c:pt idx="10">
                  <c:v>233.6754</c:v>
                </c:pt>
                <c:pt idx="11">
                  <c:v>770.45149999999933</c:v>
                </c:pt>
                <c:pt idx="12">
                  <c:v>811.09069999999997</c:v>
                </c:pt>
                <c:pt idx="13">
                  <c:v>655.3070999999992</c:v>
                </c:pt>
                <c:pt idx="14" formatCode="General">
                  <c:v>627</c:v>
                </c:pt>
                <c:pt idx="15" formatCode="General">
                  <c:v>456</c:v>
                </c:pt>
                <c:pt idx="16" formatCode="General">
                  <c:v>657</c:v>
                </c:pt>
                <c:pt idx="17" formatCode="General">
                  <c:v>650</c:v>
                </c:pt>
                <c:pt idx="18" formatCode="General">
                  <c:v>701</c:v>
                </c:pt>
                <c:pt idx="19" formatCode="General">
                  <c:v>548</c:v>
                </c:pt>
                <c:pt idx="20" formatCode="General">
                  <c:v>502</c:v>
                </c:pt>
                <c:pt idx="21" formatCode="General">
                  <c:v>665</c:v>
                </c:pt>
                <c:pt idx="22" formatCode="General">
                  <c:v>824</c:v>
                </c:pt>
                <c:pt idx="23" formatCode="General">
                  <c:v>956</c:v>
                </c:pt>
                <c:pt idx="24" formatCode="General">
                  <c:v>1158</c:v>
                </c:pt>
                <c:pt idx="25" formatCode="General">
                  <c:v>1342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3F2-4774-97BE-34D1FF60EF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506144"/>
        <c:axId val="145506704"/>
      </c:lineChart>
      <c:catAx>
        <c:axId val="14550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506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550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506144"/>
        <c:crossesAt val="1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13398325209339E-2"/>
          <c:y val="9.1899840644919392E-2"/>
          <c:w val="0.31676362993485996"/>
          <c:h val="0.29453416178205666"/>
        </c:manualLayout>
      </c:layout>
      <c:overlay val="0"/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546431696037998E-2"/>
          <c:y val="3.2968691413573302E-2"/>
          <c:w val="0.66156442944631921"/>
          <c:h val="0.80074100112485935"/>
        </c:manualLayout>
      </c:layout>
      <c:lineChart>
        <c:grouping val="standard"/>
        <c:varyColors val="0"/>
        <c:ser>
          <c:idx val="0"/>
          <c:order val="0"/>
          <c:tx>
            <c:strRef>
              <c:f>Рис_1_1!$I$4</c:f>
              <c:strCache>
                <c:ptCount val="1"/>
                <c:pt idx="0">
                  <c:v>Belgium</c:v>
                </c:pt>
              </c:strCache>
            </c:strRef>
          </c:tx>
          <c:spPr>
            <a:ln>
              <a:solidFill>
                <a:schemeClr val="accent6"/>
              </a:solidFill>
              <a:prstDash val="sysDash"/>
            </a:ln>
          </c:spPr>
          <c:marker>
            <c:symbol val="none"/>
          </c:marker>
          <c:cat>
            <c:numRef>
              <c:f>Рис_1_1!$H$5:$H$160</c:f>
              <c:numCache>
                <c:formatCode>mm\-yyyy</c:formatCode>
                <c:ptCount val="156"/>
                <c:pt idx="0">
                  <c:v>23407</c:v>
                </c:pt>
                <c:pt idx="1">
                  <c:v>23436</c:v>
                </c:pt>
                <c:pt idx="2">
                  <c:v>23467</c:v>
                </c:pt>
                <c:pt idx="3">
                  <c:v>23497</c:v>
                </c:pt>
                <c:pt idx="4">
                  <c:v>23528</c:v>
                </c:pt>
                <c:pt idx="5">
                  <c:v>23558</c:v>
                </c:pt>
                <c:pt idx="6">
                  <c:v>23589</c:v>
                </c:pt>
                <c:pt idx="7">
                  <c:v>23620</c:v>
                </c:pt>
                <c:pt idx="8">
                  <c:v>23650</c:v>
                </c:pt>
                <c:pt idx="9">
                  <c:v>23681</c:v>
                </c:pt>
                <c:pt idx="10">
                  <c:v>23711</c:v>
                </c:pt>
                <c:pt idx="11">
                  <c:v>23742</c:v>
                </c:pt>
                <c:pt idx="12">
                  <c:v>23773</c:v>
                </c:pt>
                <c:pt idx="13">
                  <c:v>23801</c:v>
                </c:pt>
                <c:pt idx="14">
                  <c:v>23832</c:v>
                </c:pt>
                <c:pt idx="15">
                  <c:v>23862</c:v>
                </c:pt>
                <c:pt idx="16">
                  <c:v>23893</c:v>
                </c:pt>
                <c:pt idx="17">
                  <c:v>23923</c:v>
                </c:pt>
                <c:pt idx="18">
                  <c:v>23954</c:v>
                </c:pt>
                <c:pt idx="19">
                  <c:v>23985</c:v>
                </c:pt>
                <c:pt idx="20">
                  <c:v>24015</c:v>
                </c:pt>
                <c:pt idx="21">
                  <c:v>24046</c:v>
                </c:pt>
                <c:pt idx="22">
                  <c:v>24076</c:v>
                </c:pt>
                <c:pt idx="23">
                  <c:v>24107</c:v>
                </c:pt>
                <c:pt idx="24">
                  <c:v>24138</c:v>
                </c:pt>
                <c:pt idx="25">
                  <c:v>24166</c:v>
                </c:pt>
                <c:pt idx="26">
                  <c:v>24197</c:v>
                </c:pt>
                <c:pt idx="27">
                  <c:v>24227</c:v>
                </c:pt>
                <c:pt idx="28">
                  <c:v>24258</c:v>
                </c:pt>
                <c:pt idx="29">
                  <c:v>24288</c:v>
                </c:pt>
                <c:pt idx="30">
                  <c:v>24319</c:v>
                </c:pt>
                <c:pt idx="31">
                  <c:v>24350</c:v>
                </c:pt>
                <c:pt idx="32">
                  <c:v>24380</c:v>
                </c:pt>
                <c:pt idx="33">
                  <c:v>24411</c:v>
                </c:pt>
                <c:pt idx="34">
                  <c:v>24441</c:v>
                </c:pt>
                <c:pt idx="35">
                  <c:v>24472</c:v>
                </c:pt>
                <c:pt idx="36">
                  <c:v>24503</c:v>
                </c:pt>
                <c:pt idx="37">
                  <c:v>24531</c:v>
                </c:pt>
                <c:pt idx="38">
                  <c:v>24562</c:v>
                </c:pt>
                <c:pt idx="39">
                  <c:v>24592</c:v>
                </c:pt>
                <c:pt idx="40">
                  <c:v>24623</c:v>
                </c:pt>
                <c:pt idx="41">
                  <c:v>24653</c:v>
                </c:pt>
                <c:pt idx="42">
                  <c:v>24684</c:v>
                </c:pt>
                <c:pt idx="43">
                  <c:v>24715</c:v>
                </c:pt>
                <c:pt idx="44">
                  <c:v>24745</c:v>
                </c:pt>
                <c:pt idx="45">
                  <c:v>24776</c:v>
                </c:pt>
                <c:pt idx="46">
                  <c:v>24806</c:v>
                </c:pt>
                <c:pt idx="47">
                  <c:v>24837</c:v>
                </c:pt>
                <c:pt idx="48">
                  <c:v>24868</c:v>
                </c:pt>
                <c:pt idx="49">
                  <c:v>24897</c:v>
                </c:pt>
                <c:pt idx="50">
                  <c:v>24928</c:v>
                </c:pt>
                <c:pt idx="51">
                  <c:v>24958</c:v>
                </c:pt>
                <c:pt idx="52">
                  <c:v>24989</c:v>
                </c:pt>
                <c:pt idx="53">
                  <c:v>25019</c:v>
                </c:pt>
                <c:pt idx="54">
                  <c:v>25050</c:v>
                </c:pt>
                <c:pt idx="55">
                  <c:v>25081</c:v>
                </c:pt>
                <c:pt idx="56">
                  <c:v>25111</c:v>
                </c:pt>
                <c:pt idx="57">
                  <c:v>25142</c:v>
                </c:pt>
                <c:pt idx="58">
                  <c:v>25172</c:v>
                </c:pt>
                <c:pt idx="59">
                  <c:v>25203</c:v>
                </c:pt>
                <c:pt idx="60">
                  <c:v>25234</c:v>
                </c:pt>
                <c:pt idx="61">
                  <c:v>25262</c:v>
                </c:pt>
                <c:pt idx="62">
                  <c:v>25293</c:v>
                </c:pt>
                <c:pt idx="63">
                  <c:v>25323</c:v>
                </c:pt>
                <c:pt idx="64">
                  <c:v>25354</c:v>
                </c:pt>
                <c:pt idx="65">
                  <c:v>25384</c:v>
                </c:pt>
                <c:pt idx="66">
                  <c:v>25415</c:v>
                </c:pt>
                <c:pt idx="67">
                  <c:v>25446</c:v>
                </c:pt>
                <c:pt idx="68">
                  <c:v>25476</c:v>
                </c:pt>
                <c:pt idx="69">
                  <c:v>25507</c:v>
                </c:pt>
                <c:pt idx="70">
                  <c:v>25537</c:v>
                </c:pt>
                <c:pt idx="71">
                  <c:v>25568</c:v>
                </c:pt>
                <c:pt idx="72">
                  <c:v>25599</c:v>
                </c:pt>
                <c:pt idx="73">
                  <c:v>25627</c:v>
                </c:pt>
                <c:pt idx="74">
                  <c:v>25658</c:v>
                </c:pt>
                <c:pt idx="75">
                  <c:v>25688</c:v>
                </c:pt>
                <c:pt idx="76">
                  <c:v>25719</c:v>
                </c:pt>
                <c:pt idx="77">
                  <c:v>25749</c:v>
                </c:pt>
                <c:pt idx="78">
                  <c:v>25780</c:v>
                </c:pt>
                <c:pt idx="79">
                  <c:v>25811</c:v>
                </c:pt>
                <c:pt idx="80">
                  <c:v>25841</c:v>
                </c:pt>
                <c:pt idx="81">
                  <c:v>25872</c:v>
                </c:pt>
                <c:pt idx="82">
                  <c:v>25902</c:v>
                </c:pt>
                <c:pt idx="83">
                  <c:v>25933</c:v>
                </c:pt>
                <c:pt idx="84">
                  <c:v>25964</c:v>
                </c:pt>
                <c:pt idx="85">
                  <c:v>25992</c:v>
                </c:pt>
                <c:pt idx="86">
                  <c:v>26023</c:v>
                </c:pt>
                <c:pt idx="87">
                  <c:v>26053</c:v>
                </c:pt>
                <c:pt idx="88">
                  <c:v>26084</c:v>
                </c:pt>
                <c:pt idx="89">
                  <c:v>26114</c:v>
                </c:pt>
                <c:pt idx="90">
                  <c:v>26145</c:v>
                </c:pt>
                <c:pt idx="91">
                  <c:v>26176</c:v>
                </c:pt>
                <c:pt idx="92">
                  <c:v>26206</c:v>
                </c:pt>
                <c:pt idx="93">
                  <c:v>26237</c:v>
                </c:pt>
                <c:pt idx="94">
                  <c:v>26267</c:v>
                </c:pt>
                <c:pt idx="95">
                  <c:v>26298</c:v>
                </c:pt>
                <c:pt idx="96">
                  <c:v>26329</c:v>
                </c:pt>
                <c:pt idx="97">
                  <c:v>26358</c:v>
                </c:pt>
                <c:pt idx="98">
                  <c:v>26389</c:v>
                </c:pt>
                <c:pt idx="99">
                  <c:v>26419</c:v>
                </c:pt>
                <c:pt idx="100">
                  <c:v>26450</c:v>
                </c:pt>
                <c:pt idx="101">
                  <c:v>26480</c:v>
                </c:pt>
                <c:pt idx="102">
                  <c:v>26511</c:v>
                </c:pt>
                <c:pt idx="103">
                  <c:v>26542</c:v>
                </c:pt>
                <c:pt idx="104">
                  <c:v>26572</c:v>
                </c:pt>
                <c:pt idx="105">
                  <c:v>26603</c:v>
                </c:pt>
                <c:pt idx="106">
                  <c:v>26633</c:v>
                </c:pt>
                <c:pt idx="107">
                  <c:v>26664</c:v>
                </c:pt>
                <c:pt idx="108">
                  <c:v>26695</c:v>
                </c:pt>
                <c:pt idx="109">
                  <c:v>26723</c:v>
                </c:pt>
                <c:pt idx="110">
                  <c:v>26754</c:v>
                </c:pt>
                <c:pt idx="111">
                  <c:v>26784</c:v>
                </c:pt>
                <c:pt idx="112">
                  <c:v>26815</c:v>
                </c:pt>
                <c:pt idx="113">
                  <c:v>26845</c:v>
                </c:pt>
                <c:pt idx="114">
                  <c:v>26876</c:v>
                </c:pt>
                <c:pt idx="115">
                  <c:v>26907</c:v>
                </c:pt>
                <c:pt idx="116">
                  <c:v>26937</c:v>
                </c:pt>
                <c:pt idx="117">
                  <c:v>26968</c:v>
                </c:pt>
                <c:pt idx="118">
                  <c:v>26998</c:v>
                </c:pt>
                <c:pt idx="119">
                  <c:v>27029</c:v>
                </c:pt>
                <c:pt idx="120">
                  <c:v>27060</c:v>
                </c:pt>
                <c:pt idx="121">
                  <c:v>27088</c:v>
                </c:pt>
                <c:pt idx="122">
                  <c:v>27119</c:v>
                </c:pt>
                <c:pt idx="123">
                  <c:v>27149</c:v>
                </c:pt>
                <c:pt idx="124">
                  <c:v>27180</c:v>
                </c:pt>
                <c:pt idx="125">
                  <c:v>27210</c:v>
                </c:pt>
                <c:pt idx="126">
                  <c:v>27241</c:v>
                </c:pt>
                <c:pt idx="127">
                  <c:v>27272</c:v>
                </c:pt>
                <c:pt idx="128">
                  <c:v>27302</c:v>
                </c:pt>
                <c:pt idx="129">
                  <c:v>27333</c:v>
                </c:pt>
                <c:pt idx="130">
                  <c:v>27363</c:v>
                </c:pt>
                <c:pt idx="131">
                  <c:v>27394</c:v>
                </c:pt>
                <c:pt idx="132">
                  <c:v>27425</c:v>
                </c:pt>
                <c:pt idx="133">
                  <c:v>27453</c:v>
                </c:pt>
                <c:pt idx="134">
                  <c:v>27484</c:v>
                </c:pt>
                <c:pt idx="135">
                  <c:v>27514</c:v>
                </c:pt>
                <c:pt idx="136">
                  <c:v>27545</c:v>
                </c:pt>
                <c:pt idx="137">
                  <c:v>27575</c:v>
                </c:pt>
                <c:pt idx="138">
                  <c:v>27606</c:v>
                </c:pt>
                <c:pt idx="139">
                  <c:v>27637</c:v>
                </c:pt>
                <c:pt idx="140">
                  <c:v>27667</c:v>
                </c:pt>
                <c:pt idx="141">
                  <c:v>27698</c:v>
                </c:pt>
                <c:pt idx="142">
                  <c:v>27728</c:v>
                </c:pt>
                <c:pt idx="143">
                  <c:v>27759</c:v>
                </c:pt>
                <c:pt idx="144">
                  <c:v>27790</c:v>
                </c:pt>
                <c:pt idx="145">
                  <c:v>27819</c:v>
                </c:pt>
                <c:pt idx="146">
                  <c:v>27850</c:v>
                </c:pt>
                <c:pt idx="147">
                  <c:v>27880</c:v>
                </c:pt>
                <c:pt idx="148">
                  <c:v>27911</c:v>
                </c:pt>
                <c:pt idx="149">
                  <c:v>27941</c:v>
                </c:pt>
                <c:pt idx="150">
                  <c:v>27972</c:v>
                </c:pt>
                <c:pt idx="151">
                  <c:v>28003</c:v>
                </c:pt>
                <c:pt idx="152">
                  <c:v>28033</c:v>
                </c:pt>
                <c:pt idx="153">
                  <c:v>28064</c:v>
                </c:pt>
                <c:pt idx="154">
                  <c:v>28094</c:v>
                </c:pt>
                <c:pt idx="155">
                  <c:v>28125</c:v>
                </c:pt>
              </c:numCache>
            </c:numRef>
          </c:cat>
          <c:val>
            <c:numRef>
              <c:f>Рис_1_1!$I$5:$I$160</c:f>
              <c:numCache>
                <c:formatCode>General</c:formatCode>
                <c:ptCount val="156"/>
                <c:pt idx="0">
                  <c:v>100</c:v>
                </c:pt>
                <c:pt idx="1">
                  <c:v>99.987944544906568</c:v>
                </c:pt>
                <c:pt idx="2">
                  <c:v>100</c:v>
                </c:pt>
                <c:pt idx="3">
                  <c:v>100.08438818565401</c:v>
                </c:pt>
                <c:pt idx="4">
                  <c:v>100.5304400241109</c:v>
                </c:pt>
                <c:pt idx="5">
                  <c:v>100.42194092827003</c:v>
                </c:pt>
                <c:pt idx="6">
                  <c:v>100.5666063893912</c:v>
                </c:pt>
                <c:pt idx="7">
                  <c:v>100.66305003013863</c:v>
                </c:pt>
                <c:pt idx="8">
                  <c:v>100.75949367088607</c:v>
                </c:pt>
                <c:pt idx="9">
                  <c:v>100.84388185654009</c:v>
                </c:pt>
                <c:pt idx="10">
                  <c:v>100.83182640144665</c:v>
                </c:pt>
                <c:pt idx="11">
                  <c:v>100.73538276069922</c:v>
                </c:pt>
                <c:pt idx="12">
                  <c:v>100.7715491259795</c:v>
                </c:pt>
                <c:pt idx="13">
                  <c:v>100.7715491259795</c:v>
                </c:pt>
                <c:pt idx="14">
                  <c:v>100.81977094635322</c:v>
                </c:pt>
                <c:pt idx="15">
                  <c:v>100.83182640144665</c:v>
                </c:pt>
                <c:pt idx="16">
                  <c:v>100.92827004219409</c:v>
                </c:pt>
                <c:pt idx="17">
                  <c:v>101.04882459312839</c:v>
                </c:pt>
                <c:pt idx="18">
                  <c:v>101.08499095840867</c:v>
                </c:pt>
                <c:pt idx="19">
                  <c:v>101.12115732368896</c:v>
                </c:pt>
                <c:pt idx="20">
                  <c:v>101.06088004822182</c:v>
                </c:pt>
                <c:pt idx="21">
                  <c:v>100.95238095238095</c:v>
                </c:pt>
                <c:pt idx="22">
                  <c:v>100.98854731766123</c:v>
                </c:pt>
                <c:pt idx="23">
                  <c:v>100.97649186256781</c:v>
                </c:pt>
                <c:pt idx="24">
                  <c:v>100.96443640747438</c:v>
                </c:pt>
                <c:pt idx="25">
                  <c:v>100.97649186256781</c:v>
                </c:pt>
                <c:pt idx="26">
                  <c:v>100.89210367691381</c:v>
                </c:pt>
                <c:pt idx="27">
                  <c:v>100.78360458107292</c:v>
                </c:pt>
                <c:pt idx="28">
                  <c:v>100.96443640747438</c:v>
                </c:pt>
                <c:pt idx="29">
                  <c:v>100.79566003616637</c:v>
                </c:pt>
                <c:pt idx="30">
                  <c:v>100.8077154912598</c:v>
                </c:pt>
                <c:pt idx="31">
                  <c:v>100.90415913200724</c:v>
                </c:pt>
                <c:pt idx="32">
                  <c:v>100.54249547920435</c:v>
                </c:pt>
                <c:pt idx="33">
                  <c:v>100.38577456298975</c:v>
                </c:pt>
                <c:pt idx="34">
                  <c:v>100.39783001808318</c:v>
                </c:pt>
                <c:pt idx="35">
                  <c:v>100.2772754671489</c:v>
                </c:pt>
                <c:pt idx="36">
                  <c:v>100.37371910789632</c:v>
                </c:pt>
                <c:pt idx="37">
                  <c:v>100.83182640144665</c:v>
                </c:pt>
                <c:pt idx="38">
                  <c:v>100.90415913200724</c:v>
                </c:pt>
                <c:pt idx="39">
                  <c:v>100.86799276672694</c:v>
                </c:pt>
                <c:pt idx="40">
                  <c:v>100.91621458710065</c:v>
                </c:pt>
                <c:pt idx="41">
                  <c:v>100.90415913200724</c:v>
                </c:pt>
                <c:pt idx="42">
                  <c:v>101.00060277275468</c:v>
                </c:pt>
                <c:pt idx="43">
                  <c:v>101.07293550331525</c:v>
                </c:pt>
                <c:pt idx="44">
                  <c:v>101.06088004822182</c:v>
                </c:pt>
                <c:pt idx="45">
                  <c:v>101.26582278481013</c:v>
                </c:pt>
                <c:pt idx="46">
                  <c:v>101.83242917420132</c:v>
                </c:pt>
                <c:pt idx="47">
                  <c:v>103.02591922845086</c:v>
                </c:pt>
                <c:pt idx="48">
                  <c:v>103.18264014466547</c:v>
                </c:pt>
                <c:pt idx="49">
                  <c:v>103.27908378541289</c:v>
                </c:pt>
                <c:pt idx="50">
                  <c:v>103.17058468957202</c:v>
                </c:pt>
                <c:pt idx="51">
                  <c:v>103.05003013863774</c:v>
                </c:pt>
                <c:pt idx="52">
                  <c:v>103.07414104882459</c:v>
                </c:pt>
                <c:pt idx="53">
                  <c:v>103.06208559373115</c:v>
                </c:pt>
                <c:pt idx="54">
                  <c:v>102.88125376732972</c:v>
                </c:pt>
                <c:pt idx="55">
                  <c:v>102.76069921639541</c:v>
                </c:pt>
                <c:pt idx="56">
                  <c:v>102.18203737191079</c:v>
                </c:pt>
                <c:pt idx="57">
                  <c:v>101.9891500904159</c:v>
                </c:pt>
                <c:pt idx="58">
                  <c:v>102.29053646775165</c:v>
                </c:pt>
                <c:pt idx="59">
                  <c:v>102.30259192284508</c:v>
                </c:pt>
                <c:pt idx="60">
                  <c:v>102.32670283303194</c:v>
                </c:pt>
                <c:pt idx="61">
                  <c:v>102.50753465943339</c:v>
                </c:pt>
                <c:pt idx="62">
                  <c:v>102.32670283303194</c:v>
                </c:pt>
                <c:pt idx="63">
                  <c:v>102.37492465340567</c:v>
                </c:pt>
                <c:pt idx="64">
                  <c:v>102.47136829415311</c:v>
                </c:pt>
                <c:pt idx="65">
                  <c:v>102.26642555756479</c:v>
                </c:pt>
                <c:pt idx="66">
                  <c:v>102.32670283303194</c:v>
                </c:pt>
                <c:pt idx="67">
                  <c:v>103.47197106690777</c:v>
                </c:pt>
                <c:pt idx="68">
                  <c:v>103.79746835443036</c:v>
                </c:pt>
                <c:pt idx="69">
                  <c:v>102.82097649186257</c:v>
                </c:pt>
                <c:pt idx="70">
                  <c:v>103.00180831826401</c:v>
                </c:pt>
                <c:pt idx="71">
                  <c:v>103.03797468354431</c:v>
                </c:pt>
                <c:pt idx="72">
                  <c:v>103.05003013863774</c:v>
                </c:pt>
                <c:pt idx="73">
                  <c:v>103.07414104882459</c:v>
                </c:pt>
                <c:pt idx="74">
                  <c:v>102.96564195298372</c:v>
                </c:pt>
                <c:pt idx="75">
                  <c:v>102.65220012055455</c:v>
                </c:pt>
                <c:pt idx="76">
                  <c:v>102.61603375527426</c:v>
                </c:pt>
                <c:pt idx="77">
                  <c:v>102.61603375527426</c:v>
                </c:pt>
                <c:pt idx="78">
                  <c:v>102.60397830018083</c:v>
                </c:pt>
                <c:pt idx="79">
                  <c:v>102.53164556962025</c:v>
                </c:pt>
                <c:pt idx="80">
                  <c:v>102.50753465943339</c:v>
                </c:pt>
                <c:pt idx="81">
                  <c:v>102.50753465943339</c:v>
                </c:pt>
                <c:pt idx="82">
                  <c:v>102.45931283905966</c:v>
                </c:pt>
                <c:pt idx="83">
                  <c:v>102.54370102471368</c:v>
                </c:pt>
                <c:pt idx="84">
                  <c:v>102.41109101868595</c:v>
                </c:pt>
                <c:pt idx="85">
                  <c:v>102.33875828812538</c:v>
                </c:pt>
                <c:pt idx="86">
                  <c:v>102.29053646775165</c:v>
                </c:pt>
                <c:pt idx="87">
                  <c:v>102.32670283303194</c:v>
                </c:pt>
                <c:pt idx="88">
                  <c:v>101.41048824593129</c:v>
                </c:pt>
                <c:pt idx="89">
                  <c:v>100.98854731766123</c:v>
                </c:pt>
                <c:pt idx="90">
                  <c:v>100.85593731163351</c:v>
                </c:pt>
                <c:pt idx="91">
                  <c:v>102.45931283905966</c:v>
                </c:pt>
                <c:pt idx="92">
                  <c:v>102.41109101868595</c:v>
                </c:pt>
                <c:pt idx="93">
                  <c:v>103.83363471971066</c:v>
                </c:pt>
                <c:pt idx="94">
                  <c:v>104.81012658227847</c:v>
                </c:pt>
                <c:pt idx="95">
                  <c:v>105.00301386377335</c:v>
                </c:pt>
                <c:pt idx="96">
                  <c:v>105.53345388788428</c:v>
                </c:pt>
                <c:pt idx="97">
                  <c:v>105.71428571428571</c:v>
                </c:pt>
                <c:pt idx="98">
                  <c:v>105.00301386377335</c:v>
                </c:pt>
                <c:pt idx="99">
                  <c:v>104.79807112718505</c:v>
                </c:pt>
                <c:pt idx="100">
                  <c:v>105.02712477396022</c:v>
                </c:pt>
                <c:pt idx="101">
                  <c:v>105.02712477396022</c:v>
                </c:pt>
                <c:pt idx="102">
                  <c:v>105.5093429776974</c:v>
                </c:pt>
                <c:pt idx="103">
                  <c:v>105.750452079566</c:v>
                </c:pt>
                <c:pt idx="104">
                  <c:v>105.70223025919229</c:v>
                </c:pt>
                <c:pt idx="105">
                  <c:v>105.67811934900541</c:v>
                </c:pt>
                <c:pt idx="106">
                  <c:v>106.08800482218203</c:v>
                </c:pt>
                <c:pt idx="107">
                  <c:v>106.13622664255576</c:v>
                </c:pt>
                <c:pt idx="108">
                  <c:v>105.99156118143461</c:v>
                </c:pt>
                <c:pt idx="109">
                  <c:v>106.63050030138638</c:v>
                </c:pt>
                <c:pt idx="110">
                  <c:v>107.58288125376733</c:v>
                </c:pt>
                <c:pt idx="111">
                  <c:v>107.07655213984327</c:v>
                </c:pt>
                <c:pt idx="112">
                  <c:v>107.66726943942133</c:v>
                </c:pt>
                <c:pt idx="113">
                  <c:v>108.53526220614827</c:v>
                </c:pt>
                <c:pt idx="114">
                  <c:v>109.19831223628691</c:v>
                </c:pt>
                <c:pt idx="115">
                  <c:v>107.55877034358046</c:v>
                </c:pt>
                <c:pt idx="116">
                  <c:v>107.55877034358046</c:v>
                </c:pt>
                <c:pt idx="117">
                  <c:v>107.67932489451476</c:v>
                </c:pt>
                <c:pt idx="118">
                  <c:v>106.52200120554551</c:v>
                </c:pt>
                <c:pt idx="119">
                  <c:v>104.93068113321279</c:v>
                </c:pt>
                <c:pt idx="120">
                  <c:v>104.47257383966245</c:v>
                </c:pt>
                <c:pt idx="121">
                  <c:v>106.69077757685352</c:v>
                </c:pt>
                <c:pt idx="122">
                  <c:v>106.66666666666667</c:v>
                </c:pt>
                <c:pt idx="123">
                  <c:v>107.64315852923448</c:v>
                </c:pt>
                <c:pt idx="124">
                  <c:v>109.48764315852922</c:v>
                </c:pt>
                <c:pt idx="125">
                  <c:v>110.41591320072332</c:v>
                </c:pt>
                <c:pt idx="126">
                  <c:v>110.28330319469561</c:v>
                </c:pt>
                <c:pt idx="127">
                  <c:v>109.71669680530441</c:v>
                </c:pt>
                <c:pt idx="128">
                  <c:v>108.84870403857747</c:v>
                </c:pt>
                <c:pt idx="129">
                  <c:v>109.69258589511753</c:v>
                </c:pt>
                <c:pt idx="130">
                  <c:v>110.54852320675106</c:v>
                </c:pt>
                <c:pt idx="131">
                  <c:v>111.0910186859554</c:v>
                </c:pt>
                <c:pt idx="132">
                  <c:v>112.40506329113923</c:v>
                </c:pt>
                <c:pt idx="133">
                  <c:v>112.82700421940929</c:v>
                </c:pt>
                <c:pt idx="134">
                  <c:v>113.22483423749246</c:v>
                </c:pt>
                <c:pt idx="135">
                  <c:v>112.24834237492465</c:v>
                </c:pt>
                <c:pt idx="136">
                  <c:v>111.92284508740205</c:v>
                </c:pt>
                <c:pt idx="137">
                  <c:v>111.69379144062688</c:v>
                </c:pt>
                <c:pt idx="138">
                  <c:v>110.74141048824593</c:v>
                </c:pt>
                <c:pt idx="139">
                  <c:v>109.84930681133213</c:v>
                </c:pt>
                <c:pt idx="140">
                  <c:v>108.83664858348402</c:v>
                </c:pt>
                <c:pt idx="141">
                  <c:v>108.87281494876432</c:v>
                </c:pt>
                <c:pt idx="142">
                  <c:v>108.71609403254973</c:v>
                </c:pt>
                <c:pt idx="143">
                  <c:v>108.51115129596143</c:v>
                </c:pt>
                <c:pt idx="144">
                  <c:v>108.98131404460518</c:v>
                </c:pt>
                <c:pt idx="145">
                  <c:v>109.86136226642554</c:v>
                </c:pt>
                <c:pt idx="146">
                  <c:v>111.36829415310427</c:v>
                </c:pt>
                <c:pt idx="147">
                  <c:v>113.11633514165159</c:v>
                </c:pt>
                <c:pt idx="148">
                  <c:v>113.08016877637131</c:v>
                </c:pt>
                <c:pt idx="149">
                  <c:v>112.48945147679325</c:v>
                </c:pt>
                <c:pt idx="150">
                  <c:v>112.34478601567209</c:v>
                </c:pt>
                <c:pt idx="151">
                  <c:v>113.77938517179022</c:v>
                </c:pt>
                <c:pt idx="152">
                  <c:v>114.79204339963833</c:v>
                </c:pt>
                <c:pt idx="153">
                  <c:v>117.91440626883664</c:v>
                </c:pt>
                <c:pt idx="154">
                  <c:v>118.78239903556359</c:v>
                </c:pt>
                <c:pt idx="155">
                  <c:v>119.74683544303797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363-4D54-923B-C18F62C64B7D}"/>
            </c:ext>
          </c:extLst>
        </c:ser>
        <c:ser>
          <c:idx val="1"/>
          <c:order val="1"/>
          <c:tx>
            <c:strRef>
              <c:f>Рис_1_1!$J$4</c:f>
              <c:strCache>
                <c:ptCount val="1"/>
                <c:pt idx="0">
                  <c:v>France</c:v>
                </c:pt>
              </c:strCache>
            </c:strRef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star"/>
            <c:size val="4"/>
            <c:spPr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cat>
            <c:numRef>
              <c:f>Рис_1_1!$H$5:$H$160</c:f>
              <c:numCache>
                <c:formatCode>mm\-yyyy</c:formatCode>
                <c:ptCount val="156"/>
                <c:pt idx="0">
                  <c:v>23407</c:v>
                </c:pt>
                <c:pt idx="1">
                  <c:v>23436</c:v>
                </c:pt>
                <c:pt idx="2">
                  <c:v>23467</c:v>
                </c:pt>
                <c:pt idx="3">
                  <c:v>23497</c:v>
                </c:pt>
                <c:pt idx="4">
                  <c:v>23528</c:v>
                </c:pt>
                <c:pt idx="5">
                  <c:v>23558</c:v>
                </c:pt>
                <c:pt idx="6">
                  <c:v>23589</c:v>
                </c:pt>
                <c:pt idx="7">
                  <c:v>23620</c:v>
                </c:pt>
                <c:pt idx="8">
                  <c:v>23650</c:v>
                </c:pt>
                <c:pt idx="9">
                  <c:v>23681</c:v>
                </c:pt>
                <c:pt idx="10">
                  <c:v>23711</c:v>
                </c:pt>
                <c:pt idx="11">
                  <c:v>23742</c:v>
                </c:pt>
                <c:pt idx="12">
                  <c:v>23773</c:v>
                </c:pt>
                <c:pt idx="13">
                  <c:v>23801</c:v>
                </c:pt>
                <c:pt idx="14">
                  <c:v>23832</c:v>
                </c:pt>
                <c:pt idx="15">
                  <c:v>23862</c:v>
                </c:pt>
                <c:pt idx="16">
                  <c:v>23893</c:v>
                </c:pt>
                <c:pt idx="17">
                  <c:v>23923</c:v>
                </c:pt>
                <c:pt idx="18">
                  <c:v>23954</c:v>
                </c:pt>
                <c:pt idx="19">
                  <c:v>23985</c:v>
                </c:pt>
                <c:pt idx="20">
                  <c:v>24015</c:v>
                </c:pt>
                <c:pt idx="21">
                  <c:v>24046</c:v>
                </c:pt>
                <c:pt idx="22">
                  <c:v>24076</c:v>
                </c:pt>
                <c:pt idx="23">
                  <c:v>24107</c:v>
                </c:pt>
                <c:pt idx="24">
                  <c:v>24138</c:v>
                </c:pt>
                <c:pt idx="25">
                  <c:v>24166</c:v>
                </c:pt>
                <c:pt idx="26">
                  <c:v>24197</c:v>
                </c:pt>
                <c:pt idx="27">
                  <c:v>24227</c:v>
                </c:pt>
                <c:pt idx="28">
                  <c:v>24258</c:v>
                </c:pt>
                <c:pt idx="29">
                  <c:v>24288</c:v>
                </c:pt>
                <c:pt idx="30">
                  <c:v>24319</c:v>
                </c:pt>
                <c:pt idx="31">
                  <c:v>24350</c:v>
                </c:pt>
                <c:pt idx="32">
                  <c:v>24380</c:v>
                </c:pt>
                <c:pt idx="33">
                  <c:v>24411</c:v>
                </c:pt>
                <c:pt idx="34">
                  <c:v>24441</c:v>
                </c:pt>
                <c:pt idx="35">
                  <c:v>24472</c:v>
                </c:pt>
                <c:pt idx="36">
                  <c:v>24503</c:v>
                </c:pt>
                <c:pt idx="37">
                  <c:v>24531</c:v>
                </c:pt>
                <c:pt idx="38">
                  <c:v>24562</c:v>
                </c:pt>
                <c:pt idx="39">
                  <c:v>24592</c:v>
                </c:pt>
                <c:pt idx="40">
                  <c:v>24623</c:v>
                </c:pt>
                <c:pt idx="41">
                  <c:v>24653</c:v>
                </c:pt>
                <c:pt idx="42">
                  <c:v>24684</c:v>
                </c:pt>
                <c:pt idx="43">
                  <c:v>24715</c:v>
                </c:pt>
                <c:pt idx="44">
                  <c:v>24745</c:v>
                </c:pt>
                <c:pt idx="45">
                  <c:v>24776</c:v>
                </c:pt>
                <c:pt idx="46">
                  <c:v>24806</c:v>
                </c:pt>
                <c:pt idx="47">
                  <c:v>24837</c:v>
                </c:pt>
                <c:pt idx="48">
                  <c:v>24868</c:v>
                </c:pt>
                <c:pt idx="49">
                  <c:v>24897</c:v>
                </c:pt>
                <c:pt idx="50">
                  <c:v>24928</c:v>
                </c:pt>
                <c:pt idx="51">
                  <c:v>24958</c:v>
                </c:pt>
                <c:pt idx="52">
                  <c:v>24989</c:v>
                </c:pt>
                <c:pt idx="53">
                  <c:v>25019</c:v>
                </c:pt>
                <c:pt idx="54">
                  <c:v>25050</c:v>
                </c:pt>
                <c:pt idx="55">
                  <c:v>25081</c:v>
                </c:pt>
                <c:pt idx="56">
                  <c:v>25111</c:v>
                </c:pt>
                <c:pt idx="57">
                  <c:v>25142</c:v>
                </c:pt>
                <c:pt idx="58">
                  <c:v>25172</c:v>
                </c:pt>
                <c:pt idx="59">
                  <c:v>25203</c:v>
                </c:pt>
                <c:pt idx="60">
                  <c:v>25234</c:v>
                </c:pt>
                <c:pt idx="61">
                  <c:v>25262</c:v>
                </c:pt>
                <c:pt idx="62">
                  <c:v>25293</c:v>
                </c:pt>
                <c:pt idx="63">
                  <c:v>25323</c:v>
                </c:pt>
                <c:pt idx="64">
                  <c:v>25354</c:v>
                </c:pt>
                <c:pt idx="65">
                  <c:v>25384</c:v>
                </c:pt>
                <c:pt idx="66">
                  <c:v>25415</c:v>
                </c:pt>
                <c:pt idx="67">
                  <c:v>25446</c:v>
                </c:pt>
                <c:pt idx="68">
                  <c:v>25476</c:v>
                </c:pt>
                <c:pt idx="69">
                  <c:v>25507</c:v>
                </c:pt>
                <c:pt idx="70">
                  <c:v>25537</c:v>
                </c:pt>
                <c:pt idx="71">
                  <c:v>25568</c:v>
                </c:pt>
                <c:pt idx="72">
                  <c:v>25599</c:v>
                </c:pt>
                <c:pt idx="73">
                  <c:v>25627</c:v>
                </c:pt>
                <c:pt idx="74">
                  <c:v>25658</c:v>
                </c:pt>
                <c:pt idx="75">
                  <c:v>25688</c:v>
                </c:pt>
                <c:pt idx="76">
                  <c:v>25719</c:v>
                </c:pt>
                <c:pt idx="77">
                  <c:v>25749</c:v>
                </c:pt>
                <c:pt idx="78">
                  <c:v>25780</c:v>
                </c:pt>
                <c:pt idx="79">
                  <c:v>25811</c:v>
                </c:pt>
                <c:pt idx="80">
                  <c:v>25841</c:v>
                </c:pt>
                <c:pt idx="81">
                  <c:v>25872</c:v>
                </c:pt>
                <c:pt idx="82">
                  <c:v>25902</c:v>
                </c:pt>
                <c:pt idx="83">
                  <c:v>25933</c:v>
                </c:pt>
                <c:pt idx="84">
                  <c:v>25964</c:v>
                </c:pt>
                <c:pt idx="85">
                  <c:v>25992</c:v>
                </c:pt>
                <c:pt idx="86">
                  <c:v>26023</c:v>
                </c:pt>
                <c:pt idx="87">
                  <c:v>26053</c:v>
                </c:pt>
                <c:pt idx="88">
                  <c:v>26084</c:v>
                </c:pt>
                <c:pt idx="89">
                  <c:v>26114</c:v>
                </c:pt>
                <c:pt idx="90">
                  <c:v>26145</c:v>
                </c:pt>
                <c:pt idx="91">
                  <c:v>26176</c:v>
                </c:pt>
                <c:pt idx="92">
                  <c:v>26206</c:v>
                </c:pt>
                <c:pt idx="93">
                  <c:v>26237</c:v>
                </c:pt>
                <c:pt idx="94">
                  <c:v>26267</c:v>
                </c:pt>
                <c:pt idx="95">
                  <c:v>26298</c:v>
                </c:pt>
                <c:pt idx="96">
                  <c:v>26329</c:v>
                </c:pt>
                <c:pt idx="97">
                  <c:v>26358</c:v>
                </c:pt>
                <c:pt idx="98">
                  <c:v>26389</c:v>
                </c:pt>
                <c:pt idx="99">
                  <c:v>26419</c:v>
                </c:pt>
                <c:pt idx="100">
                  <c:v>26450</c:v>
                </c:pt>
                <c:pt idx="101">
                  <c:v>26480</c:v>
                </c:pt>
                <c:pt idx="102">
                  <c:v>26511</c:v>
                </c:pt>
                <c:pt idx="103">
                  <c:v>26542</c:v>
                </c:pt>
                <c:pt idx="104">
                  <c:v>26572</c:v>
                </c:pt>
                <c:pt idx="105">
                  <c:v>26603</c:v>
                </c:pt>
                <c:pt idx="106">
                  <c:v>26633</c:v>
                </c:pt>
                <c:pt idx="107">
                  <c:v>26664</c:v>
                </c:pt>
                <c:pt idx="108">
                  <c:v>26695</c:v>
                </c:pt>
                <c:pt idx="109">
                  <c:v>26723</c:v>
                </c:pt>
                <c:pt idx="110">
                  <c:v>26754</c:v>
                </c:pt>
                <c:pt idx="111">
                  <c:v>26784</c:v>
                </c:pt>
                <c:pt idx="112">
                  <c:v>26815</c:v>
                </c:pt>
                <c:pt idx="113">
                  <c:v>26845</c:v>
                </c:pt>
                <c:pt idx="114">
                  <c:v>26876</c:v>
                </c:pt>
                <c:pt idx="115">
                  <c:v>26907</c:v>
                </c:pt>
                <c:pt idx="116">
                  <c:v>26937</c:v>
                </c:pt>
                <c:pt idx="117">
                  <c:v>26968</c:v>
                </c:pt>
                <c:pt idx="118">
                  <c:v>26998</c:v>
                </c:pt>
                <c:pt idx="119">
                  <c:v>27029</c:v>
                </c:pt>
                <c:pt idx="120">
                  <c:v>27060</c:v>
                </c:pt>
                <c:pt idx="121">
                  <c:v>27088</c:v>
                </c:pt>
                <c:pt idx="122">
                  <c:v>27119</c:v>
                </c:pt>
                <c:pt idx="123">
                  <c:v>27149</c:v>
                </c:pt>
                <c:pt idx="124">
                  <c:v>27180</c:v>
                </c:pt>
                <c:pt idx="125">
                  <c:v>27210</c:v>
                </c:pt>
                <c:pt idx="126">
                  <c:v>27241</c:v>
                </c:pt>
                <c:pt idx="127">
                  <c:v>27272</c:v>
                </c:pt>
                <c:pt idx="128">
                  <c:v>27302</c:v>
                </c:pt>
                <c:pt idx="129">
                  <c:v>27333</c:v>
                </c:pt>
                <c:pt idx="130">
                  <c:v>27363</c:v>
                </c:pt>
                <c:pt idx="131">
                  <c:v>27394</c:v>
                </c:pt>
                <c:pt idx="132">
                  <c:v>27425</c:v>
                </c:pt>
                <c:pt idx="133">
                  <c:v>27453</c:v>
                </c:pt>
                <c:pt idx="134">
                  <c:v>27484</c:v>
                </c:pt>
                <c:pt idx="135">
                  <c:v>27514</c:v>
                </c:pt>
                <c:pt idx="136">
                  <c:v>27545</c:v>
                </c:pt>
                <c:pt idx="137">
                  <c:v>27575</c:v>
                </c:pt>
                <c:pt idx="138">
                  <c:v>27606</c:v>
                </c:pt>
                <c:pt idx="139">
                  <c:v>27637</c:v>
                </c:pt>
                <c:pt idx="140">
                  <c:v>27667</c:v>
                </c:pt>
                <c:pt idx="141">
                  <c:v>27698</c:v>
                </c:pt>
                <c:pt idx="142">
                  <c:v>27728</c:v>
                </c:pt>
                <c:pt idx="143">
                  <c:v>27759</c:v>
                </c:pt>
                <c:pt idx="144">
                  <c:v>27790</c:v>
                </c:pt>
                <c:pt idx="145">
                  <c:v>27819</c:v>
                </c:pt>
                <c:pt idx="146">
                  <c:v>27850</c:v>
                </c:pt>
                <c:pt idx="147">
                  <c:v>27880</c:v>
                </c:pt>
                <c:pt idx="148">
                  <c:v>27911</c:v>
                </c:pt>
                <c:pt idx="149">
                  <c:v>27941</c:v>
                </c:pt>
                <c:pt idx="150">
                  <c:v>27972</c:v>
                </c:pt>
                <c:pt idx="151">
                  <c:v>28003</c:v>
                </c:pt>
                <c:pt idx="152">
                  <c:v>28033</c:v>
                </c:pt>
                <c:pt idx="153">
                  <c:v>28064</c:v>
                </c:pt>
                <c:pt idx="154">
                  <c:v>28094</c:v>
                </c:pt>
                <c:pt idx="155">
                  <c:v>28125</c:v>
                </c:pt>
              </c:numCache>
            </c:numRef>
          </c:cat>
          <c:val>
            <c:numRef>
              <c:f>Рис_1_1!$J$5:$J$160</c:f>
              <c:numCache>
                <c:formatCode>General</c:formatCode>
                <c:ptCount val="156"/>
                <c:pt idx="0">
                  <c:v>100</c:v>
                </c:pt>
                <c:pt idx="1">
                  <c:v>100.00801538954792</c:v>
                </c:pt>
                <c:pt idx="2">
                  <c:v>100.02404616864379</c:v>
                </c:pt>
                <c:pt idx="3">
                  <c:v>100.04809233728758</c:v>
                </c:pt>
                <c:pt idx="4">
                  <c:v>100.68130811157422</c:v>
                </c:pt>
                <c:pt idx="5">
                  <c:v>100.71336966976595</c:v>
                </c:pt>
                <c:pt idx="6">
                  <c:v>100.73741583840975</c:v>
                </c:pt>
                <c:pt idx="7">
                  <c:v>100.72940044886181</c:v>
                </c:pt>
                <c:pt idx="8">
                  <c:v>100.69733889067008</c:v>
                </c:pt>
                <c:pt idx="9">
                  <c:v>100.68130811157422</c:v>
                </c:pt>
                <c:pt idx="10">
                  <c:v>100.67329272202629</c:v>
                </c:pt>
                <c:pt idx="11">
                  <c:v>100.61718499519077</c:v>
                </c:pt>
                <c:pt idx="12">
                  <c:v>100.6252003847387</c:v>
                </c:pt>
                <c:pt idx="13">
                  <c:v>100.61718499519077</c:v>
                </c:pt>
                <c:pt idx="14">
                  <c:v>100.67329272202629</c:v>
                </c:pt>
                <c:pt idx="15">
                  <c:v>100.66527733247835</c:v>
                </c:pt>
                <c:pt idx="16">
                  <c:v>100.73741583840975</c:v>
                </c:pt>
                <c:pt idx="17">
                  <c:v>100.89772362936839</c:v>
                </c:pt>
                <c:pt idx="18">
                  <c:v>100.94581596665597</c:v>
                </c:pt>
                <c:pt idx="19">
                  <c:v>100.96986213529978</c:v>
                </c:pt>
                <c:pt idx="20">
                  <c:v>100.92176979801218</c:v>
                </c:pt>
                <c:pt idx="21">
                  <c:v>100.83360051298493</c:v>
                </c:pt>
                <c:pt idx="22">
                  <c:v>100.83360051298493</c:v>
                </c:pt>
                <c:pt idx="23">
                  <c:v>100.83360051298493</c:v>
                </c:pt>
                <c:pt idx="24">
                  <c:v>100.91375440846426</c:v>
                </c:pt>
                <c:pt idx="25">
                  <c:v>100.98589291439563</c:v>
                </c:pt>
                <c:pt idx="26">
                  <c:v>101.03398525168322</c:v>
                </c:pt>
                <c:pt idx="27">
                  <c:v>101.07406219942288</c:v>
                </c:pt>
                <c:pt idx="28">
                  <c:v>101.05001603077909</c:v>
                </c:pt>
                <c:pt idx="29">
                  <c:v>100.98589291439563</c:v>
                </c:pt>
                <c:pt idx="30">
                  <c:v>100.86566207117666</c:v>
                </c:pt>
                <c:pt idx="31">
                  <c:v>100.8015389547932</c:v>
                </c:pt>
                <c:pt idx="32">
                  <c:v>100.46489259378006</c:v>
                </c:pt>
                <c:pt idx="33">
                  <c:v>100.11221545367106</c:v>
                </c:pt>
                <c:pt idx="34">
                  <c:v>99.967938441808272</c:v>
                </c:pt>
                <c:pt idx="35">
                  <c:v>99.807630650849632</c:v>
                </c:pt>
                <c:pt idx="36">
                  <c:v>99.831676819493424</c:v>
                </c:pt>
                <c:pt idx="37">
                  <c:v>99.847707598589281</c:v>
                </c:pt>
                <c:pt idx="38">
                  <c:v>99.751522924014111</c:v>
                </c:pt>
                <c:pt idx="39">
                  <c:v>99.83969220904136</c:v>
                </c:pt>
                <c:pt idx="40">
                  <c:v>100.34466175056107</c:v>
                </c:pt>
                <c:pt idx="41">
                  <c:v>100.61718499519077</c:v>
                </c:pt>
                <c:pt idx="42">
                  <c:v>100.84161590253287</c:v>
                </c:pt>
                <c:pt idx="43">
                  <c:v>100.81756973388906</c:v>
                </c:pt>
                <c:pt idx="44">
                  <c:v>100.78550817569733</c:v>
                </c:pt>
                <c:pt idx="45">
                  <c:v>101.09009297851875</c:v>
                </c:pt>
                <c:pt idx="46">
                  <c:v>101.94773966014748</c:v>
                </c:pt>
                <c:pt idx="47">
                  <c:v>103.50272523244629</c:v>
                </c:pt>
                <c:pt idx="48">
                  <c:v>103.29432510420007</c:v>
                </c:pt>
                <c:pt idx="49">
                  <c:v>103.3344020519397</c:v>
                </c:pt>
                <c:pt idx="50">
                  <c:v>103.28630971465213</c:v>
                </c:pt>
                <c:pt idx="51">
                  <c:v>103.14203270278935</c:v>
                </c:pt>
                <c:pt idx="52">
                  <c:v>102.94966335363898</c:v>
                </c:pt>
                <c:pt idx="53">
                  <c:v>102.29240141070856</c:v>
                </c:pt>
                <c:pt idx="54">
                  <c:v>102.33247835844821</c:v>
                </c:pt>
                <c:pt idx="55">
                  <c:v>102.34850913754408</c:v>
                </c:pt>
                <c:pt idx="56">
                  <c:v>102.16415517794164</c:v>
                </c:pt>
                <c:pt idx="57">
                  <c:v>102.23629368387303</c:v>
                </c:pt>
                <c:pt idx="58">
                  <c:v>102.30843218980442</c:v>
                </c:pt>
                <c:pt idx="59">
                  <c:v>102.7572940044886</c:v>
                </c:pt>
                <c:pt idx="60">
                  <c:v>102.86950945815967</c:v>
                </c:pt>
                <c:pt idx="61">
                  <c:v>102.93363257454311</c:v>
                </c:pt>
                <c:pt idx="62">
                  <c:v>102.89355562680346</c:v>
                </c:pt>
                <c:pt idx="63">
                  <c:v>102.74927861494068</c:v>
                </c:pt>
                <c:pt idx="64">
                  <c:v>102.51683231805066</c:v>
                </c:pt>
                <c:pt idx="65">
                  <c:v>102.56492465533825</c:v>
                </c:pt>
                <c:pt idx="66">
                  <c:v>102.55690926579031</c:v>
                </c:pt>
                <c:pt idx="67">
                  <c:v>94.974350753446615</c:v>
                </c:pt>
                <c:pt idx="68">
                  <c:v>91.631933311958946</c:v>
                </c:pt>
                <c:pt idx="69">
                  <c:v>89.547932029496636</c:v>
                </c:pt>
                <c:pt idx="70">
                  <c:v>89.371593459442124</c:v>
                </c:pt>
                <c:pt idx="71">
                  <c:v>89.459762744469373</c:v>
                </c:pt>
                <c:pt idx="72">
                  <c:v>89.796409105482525</c:v>
                </c:pt>
                <c:pt idx="73">
                  <c:v>89.932670727797372</c:v>
                </c:pt>
                <c:pt idx="74">
                  <c:v>89.852516832318045</c:v>
                </c:pt>
                <c:pt idx="75">
                  <c:v>89.836486053222188</c:v>
                </c:pt>
                <c:pt idx="76">
                  <c:v>89.956716896441165</c:v>
                </c:pt>
                <c:pt idx="77">
                  <c:v>89.956716896441165</c:v>
                </c:pt>
                <c:pt idx="78">
                  <c:v>89.996793844180829</c:v>
                </c:pt>
                <c:pt idx="79">
                  <c:v>89.892593780057709</c:v>
                </c:pt>
                <c:pt idx="80">
                  <c:v>89.860532221865981</c:v>
                </c:pt>
                <c:pt idx="81">
                  <c:v>89.796409105482525</c:v>
                </c:pt>
                <c:pt idx="82">
                  <c:v>89.828470663674253</c:v>
                </c:pt>
                <c:pt idx="83">
                  <c:v>89.876563000961838</c:v>
                </c:pt>
                <c:pt idx="84">
                  <c:v>89.80442449503046</c:v>
                </c:pt>
                <c:pt idx="85">
                  <c:v>89.732285989099069</c:v>
                </c:pt>
                <c:pt idx="86">
                  <c:v>89.748316768194925</c:v>
                </c:pt>
                <c:pt idx="87">
                  <c:v>89.772362936838732</c:v>
                </c:pt>
                <c:pt idx="88">
                  <c:v>88.85059313882654</c:v>
                </c:pt>
                <c:pt idx="89">
                  <c:v>88.650208400128236</c:v>
                </c:pt>
                <c:pt idx="90">
                  <c:v>88.70631612696377</c:v>
                </c:pt>
                <c:pt idx="91">
                  <c:v>87.696377043924329</c:v>
                </c:pt>
                <c:pt idx="92">
                  <c:v>86.421930105803128</c:v>
                </c:pt>
                <c:pt idx="93">
                  <c:v>85.500160307790964</c:v>
                </c:pt>
                <c:pt idx="94">
                  <c:v>85.468098749599221</c:v>
                </c:pt>
                <c:pt idx="95">
                  <c:v>85.860852837447894</c:v>
                </c:pt>
                <c:pt idx="96">
                  <c:v>88.642193010580314</c:v>
                </c:pt>
                <c:pt idx="97">
                  <c:v>89.267393395319019</c:v>
                </c:pt>
                <c:pt idx="98">
                  <c:v>89.70022443090734</c:v>
                </c:pt>
                <c:pt idx="99">
                  <c:v>89.956716896441165</c:v>
                </c:pt>
                <c:pt idx="100">
                  <c:v>90.341455594741902</c:v>
                </c:pt>
                <c:pt idx="101">
                  <c:v>90.277332478358446</c:v>
                </c:pt>
                <c:pt idx="102">
                  <c:v>90.63802500801539</c:v>
                </c:pt>
                <c:pt idx="103">
                  <c:v>90.83840974671368</c:v>
                </c:pt>
                <c:pt idx="104">
                  <c:v>90.9426098108368</c:v>
                </c:pt>
                <c:pt idx="105">
                  <c:v>91.022763706316127</c:v>
                </c:pt>
                <c:pt idx="106">
                  <c:v>90.830394357165744</c:v>
                </c:pt>
                <c:pt idx="107">
                  <c:v>89.972747675537022</c:v>
                </c:pt>
                <c:pt idx="108">
                  <c:v>89.964732285989086</c:v>
                </c:pt>
                <c:pt idx="109">
                  <c:v>91.856364219301057</c:v>
                </c:pt>
                <c:pt idx="110">
                  <c:v>93.515549855722981</c:v>
                </c:pt>
                <c:pt idx="111">
                  <c:v>93.419365181147796</c:v>
                </c:pt>
                <c:pt idx="112">
                  <c:v>93.916319333119588</c:v>
                </c:pt>
                <c:pt idx="113">
                  <c:v>95.71176659185636</c:v>
                </c:pt>
                <c:pt idx="114">
                  <c:v>96.17665918563641</c:v>
                </c:pt>
                <c:pt idx="115">
                  <c:v>93.547611413914709</c:v>
                </c:pt>
                <c:pt idx="116">
                  <c:v>93.186918884257778</c:v>
                </c:pt>
                <c:pt idx="117">
                  <c:v>93.82815004809234</c:v>
                </c:pt>
                <c:pt idx="118">
                  <c:v>93.315165117024691</c:v>
                </c:pt>
                <c:pt idx="119">
                  <c:v>91.83231805065725</c:v>
                </c:pt>
                <c:pt idx="120">
                  <c:v>87.768515549855721</c:v>
                </c:pt>
                <c:pt idx="121">
                  <c:v>87.2875921769798</c:v>
                </c:pt>
                <c:pt idx="122">
                  <c:v>87.656300096184665</c:v>
                </c:pt>
                <c:pt idx="123">
                  <c:v>85.099390830394356</c:v>
                </c:pt>
                <c:pt idx="124">
                  <c:v>83.600512984931058</c:v>
                </c:pt>
                <c:pt idx="125">
                  <c:v>84.410067329272195</c:v>
                </c:pt>
                <c:pt idx="126">
                  <c:v>86.87880731003527</c:v>
                </c:pt>
                <c:pt idx="127">
                  <c:v>88.201346585444057</c:v>
                </c:pt>
                <c:pt idx="128">
                  <c:v>88.786470022443083</c:v>
                </c:pt>
                <c:pt idx="129">
                  <c:v>88.97082398204553</c:v>
                </c:pt>
                <c:pt idx="130">
                  <c:v>88.85059313882654</c:v>
                </c:pt>
                <c:pt idx="131">
                  <c:v>90.341455594741902</c:v>
                </c:pt>
                <c:pt idx="132">
                  <c:v>91.704071817890338</c:v>
                </c:pt>
                <c:pt idx="133">
                  <c:v>92.385379929464577</c:v>
                </c:pt>
                <c:pt idx="134">
                  <c:v>93.45944212888746</c:v>
                </c:pt>
                <c:pt idx="135">
                  <c:v>95.030458480282135</c:v>
                </c:pt>
                <c:pt idx="136">
                  <c:v>98.108368066688044</c:v>
                </c:pt>
                <c:pt idx="137">
                  <c:v>99.102276370631614</c:v>
                </c:pt>
                <c:pt idx="138">
                  <c:v>97.587367746072459</c:v>
                </c:pt>
                <c:pt idx="139">
                  <c:v>97.058352035908939</c:v>
                </c:pt>
                <c:pt idx="140">
                  <c:v>96.248797691567802</c:v>
                </c:pt>
                <c:pt idx="141">
                  <c:v>97.282782943251036</c:v>
                </c:pt>
                <c:pt idx="142">
                  <c:v>97.37896761782622</c:v>
                </c:pt>
                <c:pt idx="143">
                  <c:v>97.130490541840331</c:v>
                </c:pt>
                <c:pt idx="144">
                  <c:v>96.761782622635451</c:v>
                </c:pt>
                <c:pt idx="145">
                  <c:v>97.924014107085597</c:v>
                </c:pt>
                <c:pt idx="146">
                  <c:v>96.409105482526442</c:v>
                </c:pt>
                <c:pt idx="147">
                  <c:v>96.457197819814041</c:v>
                </c:pt>
                <c:pt idx="148">
                  <c:v>96.056428342417448</c:v>
                </c:pt>
                <c:pt idx="149">
                  <c:v>95.775889708239816</c:v>
                </c:pt>
                <c:pt idx="150">
                  <c:v>93.315165117024691</c:v>
                </c:pt>
                <c:pt idx="151">
                  <c:v>90.293363257454317</c:v>
                </c:pt>
                <c:pt idx="152">
                  <c:v>90.782302019878173</c:v>
                </c:pt>
                <c:pt idx="153">
                  <c:v>89.315485732606604</c:v>
                </c:pt>
                <c:pt idx="154">
                  <c:v>89.091054825264507</c:v>
                </c:pt>
                <c:pt idx="155">
                  <c:v>88.513946777813402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363-4D54-923B-C18F62C64B7D}"/>
            </c:ext>
          </c:extLst>
        </c:ser>
        <c:ser>
          <c:idx val="2"/>
          <c:order val="2"/>
          <c:tx>
            <c:strRef>
              <c:f>Рис_1_1!$K$4</c:f>
              <c:strCache>
                <c:ptCount val="1"/>
                <c:pt idx="0">
                  <c:v>Germany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Рис_1_1!$H$5:$H$160</c:f>
              <c:numCache>
                <c:formatCode>mm\-yyyy</c:formatCode>
                <c:ptCount val="156"/>
                <c:pt idx="0">
                  <c:v>23407</c:v>
                </c:pt>
                <c:pt idx="1">
                  <c:v>23436</c:v>
                </c:pt>
                <c:pt idx="2">
                  <c:v>23467</c:v>
                </c:pt>
                <c:pt idx="3">
                  <c:v>23497</c:v>
                </c:pt>
                <c:pt idx="4">
                  <c:v>23528</c:v>
                </c:pt>
                <c:pt idx="5">
                  <c:v>23558</c:v>
                </c:pt>
                <c:pt idx="6">
                  <c:v>23589</c:v>
                </c:pt>
                <c:pt idx="7">
                  <c:v>23620</c:v>
                </c:pt>
                <c:pt idx="8">
                  <c:v>23650</c:v>
                </c:pt>
                <c:pt idx="9">
                  <c:v>23681</c:v>
                </c:pt>
                <c:pt idx="10">
                  <c:v>23711</c:v>
                </c:pt>
                <c:pt idx="11">
                  <c:v>23742</c:v>
                </c:pt>
                <c:pt idx="12">
                  <c:v>23773</c:v>
                </c:pt>
                <c:pt idx="13">
                  <c:v>23801</c:v>
                </c:pt>
                <c:pt idx="14">
                  <c:v>23832</c:v>
                </c:pt>
                <c:pt idx="15">
                  <c:v>23862</c:v>
                </c:pt>
                <c:pt idx="16">
                  <c:v>23893</c:v>
                </c:pt>
                <c:pt idx="17">
                  <c:v>23923</c:v>
                </c:pt>
                <c:pt idx="18">
                  <c:v>23954</c:v>
                </c:pt>
                <c:pt idx="19">
                  <c:v>23985</c:v>
                </c:pt>
                <c:pt idx="20">
                  <c:v>24015</c:v>
                </c:pt>
                <c:pt idx="21">
                  <c:v>24046</c:v>
                </c:pt>
                <c:pt idx="22">
                  <c:v>24076</c:v>
                </c:pt>
                <c:pt idx="23">
                  <c:v>24107</c:v>
                </c:pt>
                <c:pt idx="24">
                  <c:v>24138</c:v>
                </c:pt>
                <c:pt idx="25">
                  <c:v>24166</c:v>
                </c:pt>
                <c:pt idx="26">
                  <c:v>24197</c:v>
                </c:pt>
                <c:pt idx="27">
                  <c:v>24227</c:v>
                </c:pt>
                <c:pt idx="28">
                  <c:v>24258</c:v>
                </c:pt>
                <c:pt idx="29">
                  <c:v>24288</c:v>
                </c:pt>
                <c:pt idx="30">
                  <c:v>24319</c:v>
                </c:pt>
                <c:pt idx="31">
                  <c:v>24350</c:v>
                </c:pt>
                <c:pt idx="32">
                  <c:v>24380</c:v>
                </c:pt>
                <c:pt idx="33">
                  <c:v>24411</c:v>
                </c:pt>
                <c:pt idx="34">
                  <c:v>24441</c:v>
                </c:pt>
                <c:pt idx="35">
                  <c:v>24472</c:v>
                </c:pt>
                <c:pt idx="36">
                  <c:v>24503</c:v>
                </c:pt>
                <c:pt idx="37">
                  <c:v>24531</c:v>
                </c:pt>
                <c:pt idx="38">
                  <c:v>24562</c:v>
                </c:pt>
                <c:pt idx="39">
                  <c:v>24592</c:v>
                </c:pt>
                <c:pt idx="40">
                  <c:v>24623</c:v>
                </c:pt>
                <c:pt idx="41">
                  <c:v>24653</c:v>
                </c:pt>
                <c:pt idx="42">
                  <c:v>24684</c:v>
                </c:pt>
                <c:pt idx="43">
                  <c:v>24715</c:v>
                </c:pt>
                <c:pt idx="44">
                  <c:v>24745</c:v>
                </c:pt>
                <c:pt idx="45">
                  <c:v>24776</c:v>
                </c:pt>
                <c:pt idx="46">
                  <c:v>24806</c:v>
                </c:pt>
                <c:pt idx="47">
                  <c:v>24837</c:v>
                </c:pt>
                <c:pt idx="48">
                  <c:v>24868</c:v>
                </c:pt>
                <c:pt idx="49">
                  <c:v>24897</c:v>
                </c:pt>
                <c:pt idx="50">
                  <c:v>24928</c:v>
                </c:pt>
                <c:pt idx="51">
                  <c:v>24958</c:v>
                </c:pt>
                <c:pt idx="52">
                  <c:v>24989</c:v>
                </c:pt>
                <c:pt idx="53">
                  <c:v>25019</c:v>
                </c:pt>
                <c:pt idx="54">
                  <c:v>25050</c:v>
                </c:pt>
                <c:pt idx="55">
                  <c:v>25081</c:v>
                </c:pt>
                <c:pt idx="56">
                  <c:v>25111</c:v>
                </c:pt>
                <c:pt idx="57">
                  <c:v>25142</c:v>
                </c:pt>
                <c:pt idx="58">
                  <c:v>25172</c:v>
                </c:pt>
                <c:pt idx="59">
                  <c:v>25203</c:v>
                </c:pt>
                <c:pt idx="60">
                  <c:v>25234</c:v>
                </c:pt>
                <c:pt idx="61">
                  <c:v>25262</c:v>
                </c:pt>
                <c:pt idx="62">
                  <c:v>25293</c:v>
                </c:pt>
                <c:pt idx="63">
                  <c:v>25323</c:v>
                </c:pt>
                <c:pt idx="64">
                  <c:v>25354</c:v>
                </c:pt>
                <c:pt idx="65">
                  <c:v>25384</c:v>
                </c:pt>
                <c:pt idx="66">
                  <c:v>25415</c:v>
                </c:pt>
                <c:pt idx="67">
                  <c:v>25446</c:v>
                </c:pt>
                <c:pt idx="68">
                  <c:v>25476</c:v>
                </c:pt>
                <c:pt idx="69">
                  <c:v>25507</c:v>
                </c:pt>
                <c:pt idx="70">
                  <c:v>25537</c:v>
                </c:pt>
                <c:pt idx="71">
                  <c:v>25568</c:v>
                </c:pt>
                <c:pt idx="72">
                  <c:v>25599</c:v>
                </c:pt>
                <c:pt idx="73">
                  <c:v>25627</c:v>
                </c:pt>
                <c:pt idx="74">
                  <c:v>25658</c:v>
                </c:pt>
                <c:pt idx="75">
                  <c:v>25688</c:v>
                </c:pt>
                <c:pt idx="76">
                  <c:v>25719</c:v>
                </c:pt>
                <c:pt idx="77">
                  <c:v>25749</c:v>
                </c:pt>
                <c:pt idx="78">
                  <c:v>25780</c:v>
                </c:pt>
                <c:pt idx="79">
                  <c:v>25811</c:v>
                </c:pt>
                <c:pt idx="80">
                  <c:v>25841</c:v>
                </c:pt>
                <c:pt idx="81">
                  <c:v>25872</c:v>
                </c:pt>
                <c:pt idx="82">
                  <c:v>25902</c:v>
                </c:pt>
                <c:pt idx="83">
                  <c:v>25933</c:v>
                </c:pt>
                <c:pt idx="84">
                  <c:v>25964</c:v>
                </c:pt>
                <c:pt idx="85">
                  <c:v>25992</c:v>
                </c:pt>
                <c:pt idx="86">
                  <c:v>26023</c:v>
                </c:pt>
                <c:pt idx="87">
                  <c:v>26053</c:v>
                </c:pt>
                <c:pt idx="88">
                  <c:v>26084</c:v>
                </c:pt>
                <c:pt idx="89">
                  <c:v>26114</c:v>
                </c:pt>
                <c:pt idx="90">
                  <c:v>26145</c:v>
                </c:pt>
                <c:pt idx="91">
                  <c:v>26176</c:v>
                </c:pt>
                <c:pt idx="92">
                  <c:v>26206</c:v>
                </c:pt>
                <c:pt idx="93">
                  <c:v>26237</c:v>
                </c:pt>
                <c:pt idx="94">
                  <c:v>26267</c:v>
                </c:pt>
                <c:pt idx="95">
                  <c:v>26298</c:v>
                </c:pt>
                <c:pt idx="96">
                  <c:v>26329</c:v>
                </c:pt>
                <c:pt idx="97">
                  <c:v>26358</c:v>
                </c:pt>
                <c:pt idx="98">
                  <c:v>26389</c:v>
                </c:pt>
                <c:pt idx="99">
                  <c:v>26419</c:v>
                </c:pt>
                <c:pt idx="100">
                  <c:v>26450</c:v>
                </c:pt>
                <c:pt idx="101">
                  <c:v>26480</c:v>
                </c:pt>
                <c:pt idx="102">
                  <c:v>26511</c:v>
                </c:pt>
                <c:pt idx="103">
                  <c:v>26542</c:v>
                </c:pt>
                <c:pt idx="104">
                  <c:v>26572</c:v>
                </c:pt>
                <c:pt idx="105">
                  <c:v>26603</c:v>
                </c:pt>
                <c:pt idx="106">
                  <c:v>26633</c:v>
                </c:pt>
                <c:pt idx="107">
                  <c:v>26664</c:v>
                </c:pt>
                <c:pt idx="108">
                  <c:v>26695</c:v>
                </c:pt>
                <c:pt idx="109">
                  <c:v>26723</c:v>
                </c:pt>
                <c:pt idx="110">
                  <c:v>26754</c:v>
                </c:pt>
                <c:pt idx="111">
                  <c:v>26784</c:v>
                </c:pt>
                <c:pt idx="112">
                  <c:v>26815</c:v>
                </c:pt>
                <c:pt idx="113">
                  <c:v>26845</c:v>
                </c:pt>
                <c:pt idx="114">
                  <c:v>26876</c:v>
                </c:pt>
                <c:pt idx="115">
                  <c:v>26907</c:v>
                </c:pt>
                <c:pt idx="116">
                  <c:v>26937</c:v>
                </c:pt>
                <c:pt idx="117">
                  <c:v>26968</c:v>
                </c:pt>
                <c:pt idx="118">
                  <c:v>26998</c:v>
                </c:pt>
                <c:pt idx="119">
                  <c:v>27029</c:v>
                </c:pt>
                <c:pt idx="120">
                  <c:v>27060</c:v>
                </c:pt>
                <c:pt idx="121">
                  <c:v>27088</c:v>
                </c:pt>
                <c:pt idx="122">
                  <c:v>27119</c:v>
                </c:pt>
                <c:pt idx="123">
                  <c:v>27149</c:v>
                </c:pt>
                <c:pt idx="124">
                  <c:v>27180</c:v>
                </c:pt>
                <c:pt idx="125">
                  <c:v>27210</c:v>
                </c:pt>
                <c:pt idx="126">
                  <c:v>27241</c:v>
                </c:pt>
                <c:pt idx="127">
                  <c:v>27272</c:v>
                </c:pt>
                <c:pt idx="128">
                  <c:v>27302</c:v>
                </c:pt>
                <c:pt idx="129">
                  <c:v>27333</c:v>
                </c:pt>
                <c:pt idx="130">
                  <c:v>27363</c:v>
                </c:pt>
                <c:pt idx="131">
                  <c:v>27394</c:v>
                </c:pt>
                <c:pt idx="132">
                  <c:v>27425</c:v>
                </c:pt>
                <c:pt idx="133">
                  <c:v>27453</c:v>
                </c:pt>
                <c:pt idx="134">
                  <c:v>27484</c:v>
                </c:pt>
                <c:pt idx="135">
                  <c:v>27514</c:v>
                </c:pt>
                <c:pt idx="136">
                  <c:v>27545</c:v>
                </c:pt>
                <c:pt idx="137">
                  <c:v>27575</c:v>
                </c:pt>
                <c:pt idx="138">
                  <c:v>27606</c:v>
                </c:pt>
                <c:pt idx="139">
                  <c:v>27637</c:v>
                </c:pt>
                <c:pt idx="140">
                  <c:v>27667</c:v>
                </c:pt>
                <c:pt idx="141">
                  <c:v>27698</c:v>
                </c:pt>
                <c:pt idx="142">
                  <c:v>27728</c:v>
                </c:pt>
                <c:pt idx="143">
                  <c:v>27759</c:v>
                </c:pt>
                <c:pt idx="144">
                  <c:v>27790</c:v>
                </c:pt>
                <c:pt idx="145">
                  <c:v>27819</c:v>
                </c:pt>
                <c:pt idx="146">
                  <c:v>27850</c:v>
                </c:pt>
                <c:pt idx="147">
                  <c:v>27880</c:v>
                </c:pt>
                <c:pt idx="148">
                  <c:v>27911</c:v>
                </c:pt>
                <c:pt idx="149">
                  <c:v>27941</c:v>
                </c:pt>
                <c:pt idx="150">
                  <c:v>27972</c:v>
                </c:pt>
                <c:pt idx="151">
                  <c:v>28003</c:v>
                </c:pt>
                <c:pt idx="152">
                  <c:v>28033</c:v>
                </c:pt>
                <c:pt idx="153">
                  <c:v>28064</c:v>
                </c:pt>
                <c:pt idx="154">
                  <c:v>28094</c:v>
                </c:pt>
                <c:pt idx="155">
                  <c:v>28125</c:v>
                </c:pt>
              </c:numCache>
            </c:numRef>
          </c:cat>
          <c:val>
            <c:numRef>
              <c:f>Рис_1_1!$K$5:$K$160</c:f>
              <c:numCache>
                <c:formatCode>General</c:formatCode>
                <c:ptCount val="156"/>
                <c:pt idx="0">
                  <c:v>100</c:v>
                </c:pt>
                <c:pt idx="1">
                  <c:v>100.12478163214374</c:v>
                </c:pt>
                <c:pt idx="2">
                  <c:v>100.07486897928625</c:v>
                </c:pt>
                <c:pt idx="3">
                  <c:v>100.07486897928625</c:v>
                </c:pt>
                <c:pt idx="4">
                  <c:v>100.94834040429249</c:v>
                </c:pt>
                <c:pt idx="5">
                  <c:v>101.02320938357873</c:v>
                </c:pt>
                <c:pt idx="6">
                  <c:v>100.99825305714998</c:v>
                </c:pt>
                <c:pt idx="7">
                  <c:v>100.97329673072124</c:v>
                </c:pt>
                <c:pt idx="8">
                  <c:v>100.94834040429249</c:v>
                </c:pt>
                <c:pt idx="9">
                  <c:v>100.94834040429249</c:v>
                </c:pt>
                <c:pt idx="10">
                  <c:v>100.84851509857748</c:v>
                </c:pt>
                <c:pt idx="11">
                  <c:v>100.79860244571999</c:v>
                </c:pt>
                <c:pt idx="12">
                  <c:v>100.74868979286248</c:v>
                </c:pt>
                <c:pt idx="13">
                  <c:v>100.74868979286248</c:v>
                </c:pt>
                <c:pt idx="14">
                  <c:v>100.89842775143499</c:v>
                </c:pt>
                <c:pt idx="15">
                  <c:v>100.92338407786373</c:v>
                </c:pt>
                <c:pt idx="16">
                  <c:v>100.74868979286248</c:v>
                </c:pt>
                <c:pt idx="17">
                  <c:v>100.39930122285999</c:v>
                </c:pt>
                <c:pt idx="18">
                  <c:v>100.22460693785874</c:v>
                </c:pt>
                <c:pt idx="19">
                  <c:v>100.07486897928625</c:v>
                </c:pt>
                <c:pt idx="20">
                  <c:v>100.07486897928625</c:v>
                </c:pt>
                <c:pt idx="21">
                  <c:v>100.19965061142999</c:v>
                </c:pt>
                <c:pt idx="22">
                  <c:v>100.29947591714499</c:v>
                </c:pt>
                <c:pt idx="23">
                  <c:v>100.29947591714499</c:v>
                </c:pt>
                <c:pt idx="24">
                  <c:v>100.04991265285751</c:v>
                </c:pt>
                <c:pt idx="25">
                  <c:v>100.02495632642875</c:v>
                </c:pt>
                <c:pt idx="26">
                  <c:v>100.099825305715</c:v>
                </c:pt>
                <c:pt idx="27">
                  <c:v>100.07486897928625</c:v>
                </c:pt>
                <c:pt idx="28">
                  <c:v>100.02495632642875</c:v>
                </c:pt>
                <c:pt idx="29">
                  <c:v>100.27451959071625</c:v>
                </c:pt>
                <c:pt idx="30">
                  <c:v>100.59895183428999</c:v>
                </c:pt>
                <c:pt idx="31">
                  <c:v>100.62390816071874</c:v>
                </c:pt>
                <c:pt idx="32">
                  <c:v>100.79860244571999</c:v>
                </c:pt>
                <c:pt idx="33">
                  <c:v>101.0481657100075</c:v>
                </c:pt>
                <c:pt idx="34">
                  <c:v>101.19790366857998</c:v>
                </c:pt>
                <c:pt idx="35">
                  <c:v>101.32268530072373</c:v>
                </c:pt>
                <c:pt idx="36">
                  <c:v>101.19790366857998</c:v>
                </c:pt>
                <c:pt idx="37">
                  <c:v>101.24781632143748</c:v>
                </c:pt>
                <c:pt idx="38">
                  <c:v>101.22285999500875</c:v>
                </c:pt>
                <c:pt idx="39">
                  <c:v>101.17294734215123</c:v>
                </c:pt>
                <c:pt idx="40">
                  <c:v>100.99825305714998</c:v>
                </c:pt>
                <c:pt idx="41">
                  <c:v>100.87347142500624</c:v>
                </c:pt>
                <c:pt idx="42">
                  <c:v>100.3493885700025</c:v>
                </c:pt>
                <c:pt idx="43">
                  <c:v>100.32443224357375</c:v>
                </c:pt>
                <c:pt idx="44">
                  <c:v>100.3493885700025</c:v>
                </c:pt>
                <c:pt idx="45">
                  <c:v>100.64886448714749</c:v>
                </c:pt>
                <c:pt idx="46">
                  <c:v>101.84676815572749</c:v>
                </c:pt>
                <c:pt idx="47">
                  <c:v>103.44397304716746</c:v>
                </c:pt>
                <c:pt idx="48">
                  <c:v>103.06962815073621</c:v>
                </c:pt>
                <c:pt idx="49">
                  <c:v>103.14449713002246</c:v>
                </c:pt>
                <c:pt idx="50">
                  <c:v>103.46892937359621</c:v>
                </c:pt>
                <c:pt idx="51">
                  <c:v>103.64362365859746</c:v>
                </c:pt>
                <c:pt idx="52">
                  <c:v>103.7684052907412</c:v>
                </c:pt>
                <c:pt idx="53">
                  <c:v>103.5188420264537</c:v>
                </c:pt>
                <c:pt idx="54">
                  <c:v>103.16945345645122</c:v>
                </c:pt>
                <c:pt idx="55">
                  <c:v>102.99475917144997</c:v>
                </c:pt>
                <c:pt idx="56">
                  <c:v>104.09283753431495</c:v>
                </c:pt>
                <c:pt idx="57">
                  <c:v>103.9181432493137</c:v>
                </c:pt>
                <c:pt idx="58">
                  <c:v>104.0179685550287</c:v>
                </c:pt>
                <c:pt idx="59">
                  <c:v>103.46892937359621</c:v>
                </c:pt>
                <c:pt idx="60">
                  <c:v>103.29423508859496</c:v>
                </c:pt>
                <c:pt idx="61">
                  <c:v>102.94484651859246</c:v>
                </c:pt>
                <c:pt idx="62">
                  <c:v>102.99475917144997</c:v>
                </c:pt>
                <c:pt idx="63">
                  <c:v>103.21936610930871</c:v>
                </c:pt>
                <c:pt idx="64">
                  <c:v>103.8682305964562</c:v>
                </c:pt>
                <c:pt idx="65">
                  <c:v>103.59371100573995</c:v>
                </c:pt>
                <c:pt idx="66">
                  <c:v>103.64362365859746</c:v>
                </c:pt>
                <c:pt idx="67">
                  <c:v>105.06613426503618</c:v>
                </c:pt>
                <c:pt idx="68">
                  <c:v>106.13925630147243</c:v>
                </c:pt>
                <c:pt idx="69">
                  <c:v>112.77763913151983</c:v>
                </c:pt>
                <c:pt idx="70">
                  <c:v>114.00049912652858</c:v>
                </c:pt>
                <c:pt idx="71">
                  <c:v>114.12528075867232</c:v>
                </c:pt>
                <c:pt idx="72">
                  <c:v>114.12528075867232</c:v>
                </c:pt>
                <c:pt idx="73">
                  <c:v>114.02545545295732</c:v>
                </c:pt>
                <c:pt idx="74">
                  <c:v>114.44971300224607</c:v>
                </c:pt>
                <c:pt idx="75">
                  <c:v>115.44796605939605</c:v>
                </c:pt>
                <c:pt idx="76">
                  <c:v>115.72248565011229</c:v>
                </c:pt>
                <c:pt idx="77">
                  <c:v>115.72248565011229</c:v>
                </c:pt>
                <c:pt idx="78">
                  <c:v>115.74744197654105</c:v>
                </c:pt>
                <c:pt idx="79">
                  <c:v>115.6725729972548</c:v>
                </c:pt>
                <c:pt idx="80">
                  <c:v>115.6226603443973</c:v>
                </c:pt>
                <c:pt idx="81">
                  <c:v>115.57274769153982</c:v>
                </c:pt>
                <c:pt idx="82">
                  <c:v>115.54779136511105</c:v>
                </c:pt>
                <c:pt idx="83">
                  <c:v>115.14849014225106</c:v>
                </c:pt>
                <c:pt idx="84">
                  <c:v>115.2732717743948</c:v>
                </c:pt>
                <c:pt idx="85">
                  <c:v>115.39805340653857</c:v>
                </c:pt>
                <c:pt idx="86">
                  <c:v>115.34814075368105</c:v>
                </c:pt>
                <c:pt idx="87">
                  <c:v>115.2732717743948</c:v>
                </c:pt>
                <c:pt idx="88">
                  <c:v>117.54429747941103</c:v>
                </c:pt>
                <c:pt idx="89">
                  <c:v>118.76715747441978</c:v>
                </c:pt>
                <c:pt idx="90">
                  <c:v>119.89019216371349</c:v>
                </c:pt>
                <c:pt idx="91">
                  <c:v>121.26279011729474</c:v>
                </c:pt>
                <c:pt idx="92">
                  <c:v>121.76191664586973</c:v>
                </c:pt>
                <c:pt idx="93">
                  <c:v>122.21113052158722</c:v>
                </c:pt>
                <c:pt idx="94">
                  <c:v>121.73696031944098</c:v>
                </c:pt>
                <c:pt idx="95">
                  <c:v>122.08634888944347</c:v>
                </c:pt>
                <c:pt idx="96">
                  <c:v>121.26279011729474</c:v>
                </c:pt>
                <c:pt idx="97">
                  <c:v>121.76191664586973</c:v>
                </c:pt>
                <c:pt idx="98">
                  <c:v>121.86174195158472</c:v>
                </c:pt>
                <c:pt idx="99">
                  <c:v>121.81182929872723</c:v>
                </c:pt>
                <c:pt idx="100">
                  <c:v>121.58722236086848</c:v>
                </c:pt>
                <c:pt idx="101">
                  <c:v>121.86174195158472</c:v>
                </c:pt>
                <c:pt idx="102">
                  <c:v>122.51060643873222</c:v>
                </c:pt>
                <c:pt idx="103">
                  <c:v>121.63713501372598</c:v>
                </c:pt>
                <c:pt idx="104">
                  <c:v>121.53730970801099</c:v>
                </c:pt>
                <c:pt idx="105">
                  <c:v>121.48739705515348</c:v>
                </c:pt>
                <c:pt idx="106">
                  <c:v>121.86174195158472</c:v>
                </c:pt>
                <c:pt idx="107">
                  <c:v>122.21113052158722</c:v>
                </c:pt>
                <c:pt idx="108">
                  <c:v>122.11130521587222</c:v>
                </c:pt>
                <c:pt idx="109">
                  <c:v>124.08285500374345</c:v>
                </c:pt>
                <c:pt idx="110">
                  <c:v>127.62665335662591</c:v>
                </c:pt>
                <c:pt idx="111">
                  <c:v>128.2256051909159</c:v>
                </c:pt>
                <c:pt idx="112">
                  <c:v>128.94933865734964</c:v>
                </c:pt>
                <c:pt idx="113">
                  <c:v>135.9620663838283</c:v>
                </c:pt>
                <c:pt idx="114">
                  <c:v>145.44547042675319</c:v>
                </c:pt>
                <c:pt idx="115">
                  <c:v>142.92488145744946</c:v>
                </c:pt>
                <c:pt idx="116">
                  <c:v>143.04966308959322</c:v>
                </c:pt>
                <c:pt idx="117">
                  <c:v>142.77514349887696</c:v>
                </c:pt>
                <c:pt idx="118">
                  <c:v>138.5325680059895</c:v>
                </c:pt>
                <c:pt idx="119">
                  <c:v>137.93361617169953</c:v>
                </c:pt>
                <c:pt idx="120">
                  <c:v>136.91040678812078</c:v>
                </c:pt>
                <c:pt idx="121">
                  <c:v>139.25630147242325</c:v>
                </c:pt>
                <c:pt idx="122">
                  <c:v>141.00324432243573</c:v>
                </c:pt>
                <c:pt idx="123">
                  <c:v>144.64686798103318</c:v>
                </c:pt>
                <c:pt idx="124">
                  <c:v>146.51859246318941</c:v>
                </c:pt>
                <c:pt idx="125">
                  <c:v>144.32243573745944</c:v>
                </c:pt>
                <c:pt idx="126">
                  <c:v>142.32592962315948</c:v>
                </c:pt>
                <c:pt idx="127">
                  <c:v>140.60394309957576</c:v>
                </c:pt>
                <c:pt idx="128">
                  <c:v>139.38108310456701</c:v>
                </c:pt>
                <c:pt idx="129">
                  <c:v>141.67706513601198</c:v>
                </c:pt>
                <c:pt idx="130">
                  <c:v>144.39730471674568</c:v>
                </c:pt>
                <c:pt idx="131">
                  <c:v>145.81981532318443</c:v>
                </c:pt>
                <c:pt idx="132">
                  <c:v>148.21562266034439</c:v>
                </c:pt>
                <c:pt idx="133">
                  <c:v>148.4152732717744</c:v>
                </c:pt>
                <c:pt idx="134">
                  <c:v>147.76640878462692</c:v>
                </c:pt>
                <c:pt idx="135">
                  <c:v>145.91964062889943</c:v>
                </c:pt>
                <c:pt idx="136">
                  <c:v>146.26902919890193</c:v>
                </c:pt>
                <c:pt idx="137">
                  <c:v>146.79311205390567</c:v>
                </c:pt>
                <c:pt idx="138">
                  <c:v>144.62191165460445</c:v>
                </c:pt>
                <c:pt idx="139">
                  <c:v>142.17619166458698</c:v>
                </c:pt>
                <c:pt idx="140">
                  <c:v>142.02645370601448</c:v>
                </c:pt>
                <c:pt idx="141">
                  <c:v>143.42400798602446</c:v>
                </c:pt>
                <c:pt idx="142">
                  <c:v>143.29922635388073</c:v>
                </c:pt>
                <c:pt idx="143">
                  <c:v>142.35088594958822</c:v>
                </c:pt>
                <c:pt idx="144">
                  <c:v>143.6486149238832</c:v>
                </c:pt>
                <c:pt idx="145">
                  <c:v>147.86623409034189</c:v>
                </c:pt>
                <c:pt idx="146">
                  <c:v>150.9857748939356</c:v>
                </c:pt>
                <c:pt idx="147">
                  <c:v>154.32992263538807</c:v>
                </c:pt>
                <c:pt idx="148">
                  <c:v>153.05714998752183</c:v>
                </c:pt>
                <c:pt idx="149">
                  <c:v>152.90741202894935</c:v>
                </c:pt>
                <c:pt idx="150">
                  <c:v>152.88245570252059</c:v>
                </c:pt>
                <c:pt idx="151">
                  <c:v>155.35313201896682</c:v>
                </c:pt>
                <c:pt idx="152">
                  <c:v>157.00024956326428</c:v>
                </c:pt>
                <c:pt idx="153">
                  <c:v>161.4674319940105</c:v>
                </c:pt>
                <c:pt idx="154">
                  <c:v>162.86498627402048</c:v>
                </c:pt>
                <c:pt idx="155">
                  <c:v>163.81332667831296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363-4D54-923B-C18F62C64B7D}"/>
            </c:ext>
          </c:extLst>
        </c:ser>
        <c:ser>
          <c:idx val="3"/>
          <c:order val="3"/>
          <c:tx>
            <c:strRef>
              <c:f>Рис_1_1!$L$4</c:f>
              <c:strCache>
                <c:ptCount val="1"/>
                <c:pt idx="0">
                  <c:v>Italy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Рис_1_1!$H$5:$H$160</c:f>
              <c:numCache>
                <c:formatCode>mm\-yyyy</c:formatCode>
                <c:ptCount val="156"/>
                <c:pt idx="0">
                  <c:v>23407</c:v>
                </c:pt>
                <c:pt idx="1">
                  <c:v>23436</c:v>
                </c:pt>
                <c:pt idx="2">
                  <c:v>23467</c:v>
                </c:pt>
                <c:pt idx="3">
                  <c:v>23497</c:v>
                </c:pt>
                <c:pt idx="4">
                  <c:v>23528</c:v>
                </c:pt>
                <c:pt idx="5">
                  <c:v>23558</c:v>
                </c:pt>
                <c:pt idx="6">
                  <c:v>23589</c:v>
                </c:pt>
                <c:pt idx="7">
                  <c:v>23620</c:v>
                </c:pt>
                <c:pt idx="8">
                  <c:v>23650</c:v>
                </c:pt>
                <c:pt idx="9">
                  <c:v>23681</c:v>
                </c:pt>
                <c:pt idx="10">
                  <c:v>23711</c:v>
                </c:pt>
                <c:pt idx="11">
                  <c:v>23742</c:v>
                </c:pt>
                <c:pt idx="12">
                  <c:v>23773</c:v>
                </c:pt>
                <c:pt idx="13">
                  <c:v>23801</c:v>
                </c:pt>
                <c:pt idx="14">
                  <c:v>23832</c:v>
                </c:pt>
                <c:pt idx="15">
                  <c:v>23862</c:v>
                </c:pt>
                <c:pt idx="16">
                  <c:v>23893</c:v>
                </c:pt>
                <c:pt idx="17">
                  <c:v>23923</c:v>
                </c:pt>
                <c:pt idx="18">
                  <c:v>23954</c:v>
                </c:pt>
                <c:pt idx="19">
                  <c:v>23985</c:v>
                </c:pt>
                <c:pt idx="20">
                  <c:v>24015</c:v>
                </c:pt>
                <c:pt idx="21">
                  <c:v>24046</c:v>
                </c:pt>
                <c:pt idx="22">
                  <c:v>24076</c:v>
                </c:pt>
                <c:pt idx="23">
                  <c:v>24107</c:v>
                </c:pt>
                <c:pt idx="24">
                  <c:v>24138</c:v>
                </c:pt>
                <c:pt idx="25">
                  <c:v>24166</c:v>
                </c:pt>
                <c:pt idx="26">
                  <c:v>24197</c:v>
                </c:pt>
                <c:pt idx="27">
                  <c:v>24227</c:v>
                </c:pt>
                <c:pt idx="28">
                  <c:v>24258</c:v>
                </c:pt>
                <c:pt idx="29">
                  <c:v>24288</c:v>
                </c:pt>
                <c:pt idx="30">
                  <c:v>24319</c:v>
                </c:pt>
                <c:pt idx="31">
                  <c:v>24350</c:v>
                </c:pt>
                <c:pt idx="32">
                  <c:v>24380</c:v>
                </c:pt>
                <c:pt idx="33">
                  <c:v>24411</c:v>
                </c:pt>
                <c:pt idx="34">
                  <c:v>24441</c:v>
                </c:pt>
                <c:pt idx="35">
                  <c:v>24472</c:v>
                </c:pt>
                <c:pt idx="36">
                  <c:v>24503</c:v>
                </c:pt>
                <c:pt idx="37">
                  <c:v>24531</c:v>
                </c:pt>
                <c:pt idx="38">
                  <c:v>24562</c:v>
                </c:pt>
                <c:pt idx="39">
                  <c:v>24592</c:v>
                </c:pt>
                <c:pt idx="40">
                  <c:v>24623</c:v>
                </c:pt>
                <c:pt idx="41">
                  <c:v>24653</c:v>
                </c:pt>
                <c:pt idx="42">
                  <c:v>24684</c:v>
                </c:pt>
                <c:pt idx="43">
                  <c:v>24715</c:v>
                </c:pt>
                <c:pt idx="44">
                  <c:v>24745</c:v>
                </c:pt>
                <c:pt idx="45">
                  <c:v>24776</c:v>
                </c:pt>
                <c:pt idx="46">
                  <c:v>24806</c:v>
                </c:pt>
                <c:pt idx="47">
                  <c:v>24837</c:v>
                </c:pt>
                <c:pt idx="48">
                  <c:v>24868</c:v>
                </c:pt>
                <c:pt idx="49">
                  <c:v>24897</c:v>
                </c:pt>
                <c:pt idx="50">
                  <c:v>24928</c:v>
                </c:pt>
                <c:pt idx="51">
                  <c:v>24958</c:v>
                </c:pt>
                <c:pt idx="52">
                  <c:v>24989</c:v>
                </c:pt>
                <c:pt idx="53">
                  <c:v>25019</c:v>
                </c:pt>
                <c:pt idx="54">
                  <c:v>25050</c:v>
                </c:pt>
                <c:pt idx="55">
                  <c:v>25081</c:v>
                </c:pt>
                <c:pt idx="56">
                  <c:v>25111</c:v>
                </c:pt>
                <c:pt idx="57">
                  <c:v>25142</c:v>
                </c:pt>
                <c:pt idx="58">
                  <c:v>25172</c:v>
                </c:pt>
                <c:pt idx="59">
                  <c:v>25203</c:v>
                </c:pt>
                <c:pt idx="60">
                  <c:v>25234</c:v>
                </c:pt>
                <c:pt idx="61">
                  <c:v>25262</c:v>
                </c:pt>
                <c:pt idx="62">
                  <c:v>25293</c:v>
                </c:pt>
                <c:pt idx="63">
                  <c:v>25323</c:v>
                </c:pt>
                <c:pt idx="64">
                  <c:v>25354</c:v>
                </c:pt>
                <c:pt idx="65">
                  <c:v>25384</c:v>
                </c:pt>
                <c:pt idx="66">
                  <c:v>25415</c:v>
                </c:pt>
                <c:pt idx="67">
                  <c:v>25446</c:v>
                </c:pt>
                <c:pt idx="68">
                  <c:v>25476</c:v>
                </c:pt>
                <c:pt idx="69">
                  <c:v>25507</c:v>
                </c:pt>
                <c:pt idx="70">
                  <c:v>25537</c:v>
                </c:pt>
                <c:pt idx="71">
                  <c:v>25568</c:v>
                </c:pt>
                <c:pt idx="72">
                  <c:v>25599</c:v>
                </c:pt>
                <c:pt idx="73">
                  <c:v>25627</c:v>
                </c:pt>
                <c:pt idx="74">
                  <c:v>25658</c:v>
                </c:pt>
                <c:pt idx="75">
                  <c:v>25688</c:v>
                </c:pt>
                <c:pt idx="76">
                  <c:v>25719</c:v>
                </c:pt>
                <c:pt idx="77">
                  <c:v>25749</c:v>
                </c:pt>
                <c:pt idx="78">
                  <c:v>25780</c:v>
                </c:pt>
                <c:pt idx="79">
                  <c:v>25811</c:v>
                </c:pt>
                <c:pt idx="80">
                  <c:v>25841</c:v>
                </c:pt>
                <c:pt idx="81">
                  <c:v>25872</c:v>
                </c:pt>
                <c:pt idx="82">
                  <c:v>25902</c:v>
                </c:pt>
                <c:pt idx="83">
                  <c:v>25933</c:v>
                </c:pt>
                <c:pt idx="84">
                  <c:v>25964</c:v>
                </c:pt>
                <c:pt idx="85">
                  <c:v>25992</c:v>
                </c:pt>
                <c:pt idx="86">
                  <c:v>26023</c:v>
                </c:pt>
                <c:pt idx="87">
                  <c:v>26053</c:v>
                </c:pt>
                <c:pt idx="88">
                  <c:v>26084</c:v>
                </c:pt>
                <c:pt idx="89">
                  <c:v>26114</c:v>
                </c:pt>
                <c:pt idx="90">
                  <c:v>26145</c:v>
                </c:pt>
                <c:pt idx="91">
                  <c:v>26176</c:v>
                </c:pt>
                <c:pt idx="92">
                  <c:v>26206</c:v>
                </c:pt>
                <c:pt idx="93">
                  <c:v>26237</c:v>
                </c:pt>
                <c:pt idx="94">
                  <c:v>26267</c:v>
                </c:pt>
                <c:pt idx="95">
                  <c:v>26298</c:v>
                </c:pt>
                <c:pt idx="96">
                  <c:v>26329</c:v>
                </c:pt>
                <c:pt idx="97">
                  <c:v>26358</c:v>
                </c:pt>
                <c:pt idx="98">
                  <c:v>26389</c:v>
                </c:pt>
                <c:pt idx="99">
                  <c:v>26419</c:v>
                </c:pt>
                <c:pt idx="100">
                  <c:v>26450</c:v>
                </c:pt>
                <c:pt idx="101">
                  <c:v>26480</c:v>
                </c:pt>
                <c:pt idx="102">
                  <c:v>26511</c:v>
                </c:pt>
                <c:pt idx="103">
                  <c:v>26542</c:v>
                </c:pt>
                <c:pt idx="104">
                  <c:v>26572</c:v>
                </c:pt>
                <c:pt idx="105">
                  <c:v>26603</c:v>
                </c:pt>
                <c:pt idx="106">
                  <c:v>26633</c:v>
                </c:pt>
                <c:pt idx="107">
                  <c:v>26664</c:v>
                </c:pt>
                <c:pt idx="108">
                  <c:v>26695</c:v>
                </c:pt>
                <c:pt idx="109">
                  <c:v>26723</c:v>
                </c:pt>
                <c:pt idx="110">
                  <c:v>26754</c:v>
                </c:pt>
                <c:pt idx="111">
                  <c:v>26784</c:v>
                </c:pt>
                <c:pt idx="112">
                  <c:v>26815</c:v>
                </c:pt>
                <c:pt idx="113">
                  <c:v>26845</c:v>
                </c:pt>
                <c:pt idx="114">
                  <c:v>26876</c:v>
                </c:pt>
                <c:pt idx="115">
                  <c:v>26907</c:v>
                </c:pt>
                <c:pt idx="116">
                  <c:v>26937</c:v>
                </c:pt>
                <c:pt idx="117">
                  <c:v>26968</c:v>
                </c:pt>
                <c:pt idx="118">
                  <c:v>26998</c:v>
                </c:pt>
                <c:pt idx="119">
                  <c:v>27029</c:v>
                </c:pt>
                <c:pt idx="120">
                  <c:v>27060</c:v>
                </c:pt>
                <c:pt idx="121">
                  <c:v>27088</c:v>
                </c:pt>
                <c:pt idx="122">
                  <c:v>27119</c:v>
                </c:pt>
                <c:pt idx="123">
                  <c:v>27149</c:v>
                </c:pt>
                <c:pt idx="124">
                  <c:v>27180</c:v>
                </c:pt>
                <c:pt idx="125">
                  <c:v>27210</c:v>
                </c:pt>
                <c:pt idx="126">
                  <c:v>27241</c:v>
                </c:pt>
                <c:pt idx="127">
                  <c:v>27272</c:v>
                </c:pt>
                <c:pt idx="128">
                  <c:v>27302</c:v>
                </c:pt>
                <c:pt idx="129">
                  <c:v>27333</c:v>
                </c:pt>
                <c:pt idx="130">
                  <c:v>27363</c:v>
                </c:pt>
                <c:pt idx="131">
                  <c:v>27394</c:v>
                </c:pt>
                <c:pt idx="132">
                  <c:v>27425</c:v>
                </c:pt>
                <c:pt idx="133">
                  <c:v>27453</c:v>
                </c:pt>
                <c:pt idx="134">
                  <c:v>27484</c:v>
                </c:pt>
                <c:pt idx="135">
                  <c:v>27514</c:v>
                </c:pt>
                <c:pt idx="136">
                  <c:v>27545</c:v>
                </c:pt>
                <c:pt idx="137">
                  <c:v>27575</c:v>
                </c:pt>
                <c:pt idx="138">
                  <c:v>27606</c:v>
                </c:pt>
                <c:pt idx="139">
                  <c:v>27637</c:v>
                </c:pt>
                <c:pt idx="140">
                  <c:v>27667</c:v>
                </c:pt>
                <c:pt idx="141">
                  <c:v>27698</c:v>
                </c:pt>
                <c:pt idx="142">
                  <c:v>27728</c:v>
                </c:pt>
                <c:pt idx="143">
                  <c:v>27759</c:v>
                </c:pt>
                <c:pt idx="144">
                  <c:v>27790</c:v>
                </c:pt>
                <c:pt idx="145">
                  <c:v>27819</c:v>
                </c:pt>
                <c:pt idx="146">
                  <c:v>27850</c:v>
                </c:pt>
                <c:pt idx="147">
                  <c:v>27880</c:v>
                </c:pt>
                <c:pt idx="148">
                  <c:v>27911</c:v>
                </c:pt>
                <c:pt idx="149">
                  <c:v>27941</c:v>
                </c:pt>
                <c:pt idx="150">
                  <c:v>27972</c:v>
                </c:pt>
                <c:pt idx="151">
                  <c:v>28003</c:v>
                </c:pt>
                <c:pt idx="152">
                  <c:v>28033</c:v>
                </c:pt>
                <c:pt idx="153">
                  <c:v>28064</c:v>
                </c:pt>
                <c:pt idx="154">
                  <c:v>28094</c:v>
                </c:pt>
                <c:pt idx="155">
                  <c:v>28125</c:v>
                </c:pt>
              </c:numCache>
            </c:numRef>
          </c:cat>
          <c:val>
            <c:numRef>
              <c:f>Рис_1_1!$L$5:$L$160</c:f>
              <c:numCache>
                <c:formatCode>General</c:formatCode>
                <c:ptCount val="156"/>
                <c:pt idx="0">
                  <c:v>99.999999999999986</c:v>
                </c:pt>
                <c:pt idx="1">
                  <c:v>99.936668777707411</c:v>
                </c:pt>
                <c:pt idx="2">
                  <c:v>99.734612020869136</c:v>
                </c:pt>
                <c:pt idx="3">
                  <c:v>99.541602581501252</c:v>
                </c:pt>
                <c:pt idx="4">
                  <c:v>100.22919870924937</c:v>
                </c:pt>
                <c:pt idx="5">
                  <c:v>100.25634066166049</c:v>
                </c:pt>
                <c:pt idx="6">
                  <c:v>100.27745106909134</c:v>
                </c:pt>
                <c:pt idx="7">
                  <c:v>100.28649838656172</c:v>
                </c:pt>
                <c:pt idx="8">
                  <c:v>100.26840375162098</c:v>
                </c:pt>
                <c:pt idx="9">
                  <c:v>100.25634066166049</c:v>
                </c:pt>
                <c:pt idx="10">
                  <c:v>100.24126179920987</c:v>
                </c:pt>
                <c:pt idx="11">
                  <c:v>100.18094634940739</c:v>
                </c:pt>
                <c:pt idx="12">
                  <c:v>100.1930094393679</c:v>
                </c:pt>
                <c:pt idx="13">
                  <c:v>100.19602521185801</c:v>
                </c:pt>
                <c:pt idx="14">
                  <c:v>100.2714195241111</c:v>
                </c:pt>
                <c:pt idx="15">
                  <c:v>100.26840375162098</c:v>
                </c:pt>
                <c:pt idx="16">
                  <c:v>100.36792424379504</c:v>
                </c:pt>
                <c:pt idx="17">
                  <c:v>100.47649205343949</c:v>
                </c:pt>
                <c:pt idx="18">
                  <c:v>100.60013872553453</c:v>
                </c:pt>
                <c:pt idx="19">
                  <c:v>100.63632799541602</c:v>
                </c:pt>
                <c:pt idx="20">
                  <c:v>100.60315449802467</c:v>
                </c:pt>
                <c:pt idx="21">
                  <c:v>100.48855514339998</c:v>
                </c:pt>
                <c:pt idx="22">
                  <c:v>100.43125546608763</c:v>
                </c:pt>
                <c:pt idx="23">
                  <c:v>100.43728701106789</c:v>
                </c:pt>
                <c:pt idx="24">
                  <c:v>100.55188636569258</c:v>
                </c:pt>
                <c:pt idx="25">
                  <c:v>100.61823336047527</c:v>
                </c:pt>
                <c:pt idx="26">
                  <c:v>100.6453753128864</c:v>
                </c:pt>
                <c:pt idx="27">
                  <c:v>100.72981694260984</c:v>
                </c:pt>
                <c:pt idx="28">
                  <c:v>100.70870653517899</c:v>
                </c:pt>
                <c:pt idx="29">
                  <c:v>100.67553303778762</c:v>
                </c:pt>
                <c:pt idx="30">
                  <c:v>100.64235954039628</c:v>
                </c:pt>
                <c:pt idx="31">
                  <c:v>100.70870653517899</c:v>
                </c:pt>
                <c:pt idx="32">
                  <c:v>100.7237853976296</c:v>
                </c:pt>
                <c:pt idx="33">
                  <c:v>100.59109140806417</c:v>
                </c:pt>
                <c:pt idx="34">
                  <c:v>100.54585482071232</c:v>
                </c:pt>
                <c:pt idx="35">
                  <c:v>100.61220181549504</c:v>
                </c:pt>
                <c:pt idx="36">
                  <c:v>100.54283904822219</c:v>
                </c:pt>
                <c:pt idx="37">
                  <c:v>100.44331855604813</c:v>
                </c:pt>
                <c:pt idx="38">
                  <c:v>100.51871286830121</c:v>
                </c:pt>
                <c:pt idx="39">
                  <c:v>100.49157091589011</c:v>
                </c:pt>
                <c:pt idx="40">
                  <c:v>100.41014505865677</c:v>
                </c:pt>
                <c:pt idx="41">
                  <c:v>100.40712928616665</c:v>
                </c:pt>
                <c:pt idx="42">
                  <c:v>100.60918604300491</c:v>
                </c:pt>
                <c:pt idx="43">
                  <c:v>100.79616393739256</c:v>
                </c:pt>
                <c:pt idx="44">
                  <c:v>100.85346361470491</c:v>
                </c:pt>
                <c:pt idx="45">
                  <c:v>101.16408818118761</c:v>
                </c:pt>
                <c:pt idx="46">
                  <c:v>101.84565276395548</c:v>
                </c:pt>
                <c:pt idx="47">
                  <c:v>102.99164631020236</c:v>
                </c:pt>
                <c:pt idx="48">
                  <c:v>103.13640338972827</c:v>
                </c:pt>
                <c:pt idx="49">
                  <c:v>103.1273560722579</c:v>
                </c:pt>
                <c:pt idx="50">
                  <c:v>103.16957688711965</c:v>
                </c:pt>
                <c:pt idx="51">
                  <c:v>103.10322989233691</c:v>
                </c:pt>
                <c:pt idx="52">
                  <c:v>103.44099641123073</c:v>
                </c:pt>
                <c:pt idx="53">
                  <c:v>103.618926988148</c:v>
                </c:pt>
                <c:pt idx="54">
                  <c:v>103.7968575650653</c:v>
                </c:pt>
                <c:pt idx="55">
                  <c:v>103.98685123194306</c:v>
                </c:pt>
                <c:pt idx="56">
                  <c:v>103.6038481256974</c:v>
                </c:pt>
                <c:pt idx="57">
                  <c:v>103.57067462830604</c:v>
                </c:pt>
                <c:pt idx="58">
                  <c:v>103.3836967339184</c:v>
                </c:pt>
                <c:pt idx="59">
                  <c:v>103.36861787146778</c:v>
                </c:pt>
                <c:pt idx="60">
                  <c:v>103.43194909376037</c:v>
                </c:pt>
                <c:pt idx="61">
                  <c:v>103.26005006182332</c:v>
                </c:pt>
                <c:pt idx="62">
                  <c:v>102.84387345818631</c:v>
                </c:pt>
                <c:pt idx="63">
                  <c:v>103.07005639494555</c:v>
                </c:pt>
                <c:pt idx="64">
                  <c:v>102.82577882324557</c:v>
                </c:pt>
                <c:pt idx="65">
                  <c:v>103.08513525739617</c:v>
                </c:pt>
                <c:pt idx="66">
                  <c:v>102.93434663289001</c:v>
                </c:pt>
                <c:pt idx="67">
                  <c:v>104.02304050182454</c:v>
                </c:pt>
                <c:pt idx="68">
                  <c:v>104.2492234385838</c:v>
                </c:pt>
                <c:pt idx="69">
                  <c:v>102.75038451099248</c:v>
                </c:pt>
                <c:pt idx="70">
                  <c:v>102.77149491842334</c:v>
                </c:pt>
                <c:pt idx="71">
                  <c:v>102.55737507162459</c:v>
                </c:pt>
                <c:pt idx="72">
                  <c:v>102.14723001296781</c:v>
                </c:pt>
                <c:pt idx="73">
                  <c:v>102.06580415573448</c:v>
                </c:pt>
                <c:pt idx="74">
                  <c:v>102.04469374830363</c:v>
                </c:pt>
                <c:pt idx="75">
                  <c:v>101.74613227178142</c:v>
                </c:pt>
                <c:pt idx="76">
                  <c:v>101.67676950450857</c:v>
                </c:pt>
                <c:pt idx="77">
                  <c:v>101.66169064205796</c:v>
                </c:pt>
                <c:pt idx="78">
                  <c:v>101.62248559968637</c:v>
                </c:pt>
                <c:pt idx="79">
                  <c:v>101.82454235652462</c:v>
                </c:pt>
                <c:pt idx="80">
                  <c:v>102.31008172743448</c:v>
                </c:pt>
                <c:pt idx="81">
                  <c:v>102.65387979130854</c:v>
                </c:pt>
                <c:pt idx="82">
                  <c:v>102.67197442624928</c:v>
                </c:pt>
                <c:pt idx="83">
                  <c:v>102.62975361138756</c:v>
                </c:pt>
                <c:pt idx="84">
                  <c:v>102.53023311921349</c:v>
                </c:pt>
                <c:pt idx="85">
                  <c:v>102.3764287222172</c:v>
                </c:pt>
                <c:pt idx="86">
                  <c:v>102.53023311921349</c:v>
                </c:pt>
                <c:pt idx="87">
                  <c:v>102.61165897644682</c:v>
                </c:pt>
                <c:pt idx="88">
                  <c:v>101.565185922374</c:v>
                </c:pt>
                <c:pt idx="89">
                  <c:v>100.98314183178022</c:v>
                </c:pt>
                <c:pt idx="90">
                  <c:v>101.04044150909256</c:v>
                </c:pt>
                <c:pt idx="91">
                  <c:v>100.68759612774812</c:v>
                </c:pt>
                <c:pt idx="92">
                  <c:v>100.37697156126541</c:v>
                </c:pt>
                <c:pt idx="93">
                  <c:v>99.870321782924705</c:v>
                </c:pt>
                <c:pt idx="94">
                  <c:v>99.671280798576547</c:v>
                </c:pt>
                <c:pt idx="95">
                  <c:v>100.0512681323321</c:v>
                </c:pt>
                <c:pt idx="96">
                  <c:v>99.957779185138264</c:v>
                </c:pt>
                <c:pt idx="97">
                  <c:v>99.451129406797548</c:v>
                </c:pt>
                <c:pt idx="98">
                  <c:v>99.665249253596315</c:v>
                </c:pt>
                <c:pt idx="99">
                  <c:v>99.686359661027168</c:v>
                </c:pt>
                <c:pt idx="100">
                  <c:v>99.846195603003707</c:v>
                </c:pt>
                <c:pt idx="101">
                  <c:v>100.00301577249013</c:v>
                </c:pt>
                <c:pt idx="102">
                  <c:v>100.06333122229259</c:v>
                </c:pt>
                <c:pt idx="103">
                  <c:v>100.28649838656172</c:v>
                </c:pt>
                <c:pt idx="104">
                  <c:v>100.41617660363703</c:v>
                </c:pt>
                <c:pt idx="105">
                  <c:v>100.53077595826171</c:v>
                </c:pt>
                <c:pt idx="106">
                  <c:v>100.49157091589011</c:v>
                </c:pt>
                <c:pt idx="107">
                  <c:v>100.82029011731355</c:v>
                </c:pt>
                <c:pt idx="108">
                  <c:v>100.31665611146295</c:v>
                </c:pt>
                <c:pt idx="109">
                  <c:v>97.141047679363069</c:v>
                </c:pt>
                <c:pt idx="110">
                  <c:v>93.006423595403959</c:v>
                </c:pt>
                <c:pt idx="111">
                  <c:v>90.982840254531197</c:v>
                </c:pt>
                <c:pt idx="112">
                  <c:v>89.842878253264573</c:v>
                </c:pt>
                <c:pt idx="113">
                  <c:v>84.878916734521539</c:v>
                </c:pt>
                <c:pt idx="114">
                  <c:v>83.138816007720379</c:v>
                </c:pt>
                <c:pt idx="115">
                  <c:v>86.534575831599255</c:v>
                </c:pt>
                <c:pt idx="116">
                  <c:v>88.084682891522661</c:v>
                </c:pt>
                <c:pt idx="117">
                  <c:v>87.348834403932557</c:v>
                </c:pt>
                <c:pt idx="118">
                  <c:v>87.068367562351085</c:v>
                </c:pt>
                <c:pt idx="119">
                  <c:v>87.053288699900492</c:v>
                </c:pt>
                <c:pt idx="120">
                  <c:v>85.973642148436312</c:v>
                </c:pt>
                <c:pt idx="121">
                  <c:v>83.060405922977168</c:v>
                </c:pt>
                <c:pt idx="122">
                  <c:v>83.214210319973461</c:v>
                </c:pt>
                <c:pt idx="123">
                  <c:v>81.926475466690803</c:v>
                </c:pt>
                <c:pt idx="124">
                  <c:v>81.103169576887126</c:v>
                </c:pt>
                <c:pt idx="125">
                  <c:v>79.951144485660009</c:v>
                </c:pt>
                <c:pt idx="126">
                  <c:v>80.587472481076034</c:v>
                </c:pt>
                <c:pt idx="127">
                  <c:v>80.400494586688382</c:v>
                </c:pt>
                <c:pt idx="128">
                  <c:v>80.313037184474808</c:v>
                </c:pt>
                <c:pt idx="129">
                  <c:v>78.533731415302029</c:v>
                </c:pt>
                <c:pt idx="130">
                  <c:v>77.309327784311961</c:v>
                </c:pt>
                <c:pt idx="131">
                  <c:v>76.847914593323082</c:v>
                </c:pt>
                <c:pt idx="132">
                  <c:v>76.561416206761365</c:v>
                </c:pt>
                <c:pt idx="133">
                  <c:v>76.277933592689763</c:v>
                </c:pt>
                <c:pt idx="134">
                  <c:v>76.42269067221568</c:v>
                </c:pt>
                <c:pt idx="135">
                  <c:v>77.291233149371223</c:v>
                </c:pt>
                <c:pt idx="136">
                  <c:v>77.330438191742815</c:v>
                </c:pt>
                <c:pt idx="137">
                  <c:v>77.435990228897126</c:v>
                </c:pt>
                <c:pt idx="138">
                  <c:v>77.725504387948973</c:v>
                </c:pt>
                <c:pt idx="139">
                  <c:v>77.894387647395888</c:v>
                </c:pt>
                <c:pt idx="140">
                  <c:v>77.912482282336626</c:v>
                </c:pt>
                <c:pt idx="141">
                  <c:v>77.348532826683552</c:v>
                </c:pt>
                <c:pt idx="142">
                  <c:v>77.345517054193436</c:v>
                </c:pt>
                <c:pt idx="143">
                  <c:v>77.644078530715632</c:v>
                </c:pt>
                <c:pt idx="144">
                  <c:v>75.177176633794744</c:v>
                </c:pt>
                <c:pt idx="145">
                  <c:v>68.711360414970301</c:v>
                </c:pt>
                <c:pt idx="146">
                  <c:v>64.754666907928467</c:v>
                </c:pt>
                <c:pt idx="147">
                  <c:v>60.864320395669345</c:v>
                </c:pt>
                <c:pt idx="148">
                  <c:v>62.845682921680385</c:v>
                </c:pt>
                <c:pt idx="149">
                  <c:v>63.8680297958322</c:v>
                </c:pt>
                <c:pt idx="150">
                  <c:v>64.893392442474138</c:v>
                </c:pt>
                <c:pt idx="151">
                  <c:v>64.591815193461812</c:v>
                </c:pt>
                <c:pt idx="152">
                  <c:v>63.638831086582833</c:v>
                </c:pt>
                <c:pt idx="153">
                  <c:v>62.583310715039659</c:v>
                </c:pt>
                <c:pt idx="154">
                  <c:v>61.708736692903891</c:v>
                </c:pt>
                <c:pt idx="155">
                  <c:v>61.15081878223107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363-4D54-923B-C18F62C64B7D}"/>
            </c:ext>
          </c:extLst>
        </c:ser>
        <c:ser>
          <c:idx val="4"/>
          <c:order val="4"/>
          <c:tx>
            <c:strRef>
              <c:f>Рис_1_1!$M$4</c:f>
              <c:strCache>
                <c:ptCount val="1"/>
                <c:pt idx="0">
                  <c:v>Netherlands</c:v>
                </c:pt>
              </c:strCache>
            </c:strRef>
          </c:tx>
          <c:spPr>
            <a:ln w="34925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Рис_1_1!$H$5:$H$160</c:f>
              <c:numCache>
                <c:formatCode>mm\-yyyy</c:formatCode>
                <c:ptCount val="156"/>
                <c:pt idx="0">
                  <c:v>23407</c:v>
                </c:pt>
                <c:pt idx="1">
                  <c:v>23436</c:v>
                </c:pt>
                <c:pt idx="2">
                  <c:v>23467</c:v>
                </c:pt>
                <c:pt idx="3">
                  <c:v>23497</c:v>
                </c:pt>
                <c:pt idx="4">
                  <c:v>23528</c:v>
                </c:pt>
                <c:pt idx="5">
                  <c:v>23558</c:v>
                </c:pt>
                <c:pt idx="6">
                  <c:v>23589</c:v>
                </c:pt>
                <c:pt idx="7">
                  <c:v>23620</c:v>
                </c:pt>
                <c:pt idx="8">
                  <c:v>23650</c:v>
                </c:pt>
                <c:pt idx="9">
                  <c:v>23681</c:v>
                </c:pt>
                <c:pt idx="10">
                  <c:v>23711</c:v>
                </c:pt>
                <c:pt idx="11">
                  <c:v>23742</c:v>
                </c:pt>
                <c:pt idx="12">
                  <c:v>23773</c:v>
                </c:pt>
                <c:pt idx="13">
                  <c:v>23801</c:v>
                </c:pt>
                <c:pt idx="14">
                  <c:v>23832</c:v>
                </c:pt>
                <c:pt idx="15">
                  <c:v>23862</c:v>
                </c:pt>
                <c:pt idx="16">
                  <c:v>23893</c:v>
                </c:pt>
                <c:pt idx="17">
                  <c:v>23923</c:v>
                </c:pt>
                <c:pt idx="18">
                  <c:v>23954</c:v>
                </c:pt>
                <c:pt idx="19">
                  <c:v>23985</c:v>
                </c:pt>
                <c:pt idx="20">
                  <c:v>24015</c:v>
                </c:pt>
                <c:pt idx="21">
                  <c:v>24046</c:v>
                </c:pt>
                <c:pt idx="22">
                  <c:v>24076</c:v>
                </c:pt>
                <c:pt idx="23">
                  <c:v>24107</c:v>
                </c:pt>
                <c:pt idx="24">
                  <c:v>24138</c:v>
                </c:pt>
                <c:pt idx="25">
                  <c:v>24166</c:v>
                </c:pt>
                <c:pt idx="26">
                  <c:v>24197</c:v>
                </c:pt>
                <c:pt idx="27">
                  <c:v>24227</c:v>
                </c:pt>
                <c:pt idx="28">
                  <c:v>24258</c:v>
                </c:pt>
                <c:pt idx="29">
                  <c:v>24288</c:v>
                </c:pt>
                <c:pt idx="30">
                  <c:v>24319</c:v>
                </c:pt>
                <c:pt idx="31">
                  <c:v>24350</c:v>
                </c:pt>
                <c:pt idx="32">
                  <c:v>24380</c:v>
                </c:pt>
                <c:pt idx="33">
                  <c:v>24411</c:v>
                </c:pt>
                <c:pt idx="34">
                  <c:v>24441</c:v>
                </c:pt>
                <c:pt idx="35">
                  <c:v>24472</c:v>
                </c:pt>
                <c:pt idx="36">
                  <c:v>24503</c:v>
                </c:pt>
                <c:pt idx="37">
                  <c:v>24531</c:v>
                </c:pt>
                <c:pt idx="38">
                  <c:v>24562</c:v>
                </c:pt>
                <c:pt idx="39">
                  <c:v>24592</c:v>
                </c:pt>
                <c:pt idx="40">
                  <c:v>24623</c:v>
                </c:pt>
                <c:pt idx="41">
                  <c:v>24653</c:v>
                </c:pt>
                <c:pt idx="42">
                  <c:v>24684</c:v>
                </c:pt>
                <c:pt idx="43">
                  <c:v>24715</c:v>
                </c:pt>
                <c:pt idx="44">
                  <c:v>24745</c:v>
                </c:pt>
                <c:pt idx="45">
                  <c:v>24776</c:v>
                </c:pt>
                <c:pt idx="46">
                  <c:v>24806</c:v>
                </c:pt>
                <c:pt idx="47">
                  <c:v>24837</c:v>
                </c:pt>
                <c:pt idx="48">
                  <c:v>24868</c:v>
                </c:pt>
                <c:pt idx="49">
                  <c:v>24897</c:v>
                </c:pt>
                <c:pt idx="50">
                  <c:v>24928</c:v>
                </c:pt>
                <c:pt idx="51">
                  <c:v>24958</c:v>
                </c:pt>
                <c:pt idx="52">
                  <c:v>24989</c:v>
                </c:pt>
                <c:pt idx="53">
                  <c:v>25019</c:v>
                </c:pt>
                <c:pt idx="54">
                  <c:v>25050</c:v>
                </c:pt>
                <c:pt idx="55">
                  <c:v>25081</c:v>
                </c:pt>
                <c:pt idx="56">
                  <c:v>25111</c:v>
                </c:pt>
                <c:pt idx="57">
                  <c:v>25142</c:v>
                </c:pt>
                <c:pt idx="58">
                  <c:v>25172</c:v>
                </c:pt>
                <c:pt idx="59">
                  <c:v>25203</c:v>
                </c:pt>
                <c:pt idx="60">
                  <c:v>25234</c:v>
                </c:pt>
                <c:pt idx="61">
                  <c:v>25262</c:v>
                </c:pt>
                <c:pt idx="62">
                  <c:v>25293</c:v>
                </c:pt>
                <c:pt idx="63">
                  <c:v>25323</c:v>
                </c:pt>
                <c:pt idx="64">
                  <c:v>25354</c:v>
                </c:pt>
                <c:pt idx="65">
                  <c:v>25384</c:v>
                </c:pt>
                <c:pt idx="66">
                  <c:v>25415</c:v>
                </c:pt>
                <c:pt idx="67">
                  <c:v>25446</c:v>
                </c:pt>
                <c:pt idx="68">
                  <c:v>25476</c:v>
                </c:pt>
                <c:pt idx="69">
                  <c:v>25507</c:v>
                </c:pt>
                <c:pt idx="70">
                  <c:v>25537</c:v>
                </c:pt>
                <c:pt idx="71">
                  <c:v>25568</c:v>
                </c:pt>
                <c:pt idx="72">
                  <c:v>25599</c:v>
                </c:pt>
                <c:pt idx="73">
                  <c:v>25627</c:v>
                </c:pt>
                <c:pt idx="74">
                  <c:v>25658</c:v>
                </c:pt>
                <c:pt idx="75">
                  <c:v>25688</c:v>
                </c:pt>
                <c:pt idx="76">
                  <c:v>25719</c:v>
                </c:pt>
                <c:pt idx="77">
                  <c:v>25749</c:v>
                </c:pt>
                <c:pt idx="78">
                  <c:v>25780</c:v>
                </c:pt>
                <c:pt idx="79">
                  <c:v>25811</c:v>
                </c:pt>
                <c:pt idx="80">
                  <c:v>25841</c:v>
                </c:pt>
                <c:pt idx="81">
                  <c:v>25872</c:v>
                </c:pt>
                <c:pt idx="82">
                  <c:v>25902</c:v>
                </c:pt>
                <c:pt idx="83">
                  <c:v>25933</c:v>
                </c:pt>
                <c:pt idx="84">
                  <c:v>25964</c:v>
                </c:pt>
                <c:pt idx="85">
                  <c:v>25992</c:v>
                </c:pt>
                <c:pt idx="86">
                  <c:v>26023</c:v>
                </c:pt>
                <c:pt idx="87">
                  <c:v>26053</c:v>
                </c:pt>
                <c:pt idx="88">
                  <c:v>26084</c:v>
                </c:pt>
                <c:pt idx="89">
                  <c:v>26114</c:v>
                </c:pt>
                <c:pt idx="90">
                  <c:v>26145</c:v>
                </c:pt>
                <c:pt idx="91">
                  <c:v>26176</c:v>
                </c:pt>
                <c:pt idx="92">
                  <c:v>26206</c:v>
                </c:pt>
                <c:pt idx="93">
                  <c:v>26237</c:v>
                </c:pt>
                <c:pt idx="94">
                  <c:v>26267</c:v>
                </c:pt>
                <c:pt idx="95">
                  <c:v>26298</c:v>
                </c:pt>
                <c:pt idx="96">
                  <c:v>26329</c:v>
                </c:pt>
                <c:pt idx="97">
                  <c:v>26358</c:v>
                </c:pt>
                <c:pt idx="98">
                  <c:v>26389</c:v>
                </c:pt>
                <c:pt idx="99">
                  <c:v>26419</c:v>
                </c:pt>
                <c:pt idx="100">
                  <c:v>26450</c:v>
                </c:pt>
                <c:pt idx="101">
                  <c:v>26480</c:v>
                </c:pt>
                <c:pt idx="102">
                  <c:v>26511</c:v>
                </c:pt>
                <c:pt idx="103">
                  <c:v>26542</c:v>
                </c:pt>
                <c:pt idx="104">
                  <c:v>26572</c:v>
                </c:pt>
                <c:pt idx="105">
                  <c:v>26603</c:v>
                </c:pt>
                <c:pt idx="106">
                  <c:v>26633</c:v>
                </c:pt>
                <c:pt idx="107">
                  <c:v>26664</c:v>
                </c:pt>
                <c:pt idx="108">
                  <c:v>26695</c:v>
                </c:pt>
                <c:pt idx="109">
                  <c:v>26723</c:v>
                </c:pt>
                <c:pt idx="110">
                  <c:v>26754</c:v>
                </c:pt>
                <c:pt idx="111">
                  <c:v>26784</c:v>
                </c:pt>
                <c:pt idx="112">
                  <c:v>26815</c:v>
                </c:pt>
                <c:pt idx="113">
                  <c:v>26845</c:v>
                </c:pt>
                <c:pt idx="114">
                  <c:v>26876</c:v>
                </c:pt>
                <c:pt idx="115">
                  <c:v>26907</c:v>
                </c:pt>
                <c:pt idx="116">
                  <c:v>26937</c:v>
                </c:pt>
                <c:pt idx="117">
                  <c:v>26968</c:v>
                </c:pt>
                <c:pt idx="118">
                  <c:v>26998</c:v>
                </c:pt>
                <c:pt idx="119">
                  <c:v>27029</c:v>
                </c:pt>
                <c:pt idx="120">
                  <c:v>27060</c:v>
                </c:pt>
                <c:pt idx="121">
                  <c:v>27088</c:v>
                </c:pt>
                <c:pt idx="122">
                  <c:v>27119</c:v>
                </c:pt>
                <c:pt idx="123">
                  <c:v>27149</c:v>
                </c:pt>
                <c:pt idx="124">
                  <c:v>27180</c:v>
                </c:pt>
                <c:pt idx="125">
                  <c:v>27210</c:v>
                </c:pt>
                <c:pt idx="126">
                  <c:v>27241</c:v>
                </c:pt>
                <c:pt idx="127">
                  <c:v>27272</c:v>
                </c:pt>
                <c:pt idx="128">
                  <c:v>27302</c:v>
                </c:pt>
                <c:pt idx="129">
                  <c:v>27333</c:v>
                </c:pt>
                <c:pt idx="130">
                  <c:v>27363</c:v>
                </c:pt>
                <c:pt idx="131">
                  <c:v>27394</c:v>
                </c:pt>
                <c:pt idx="132">
                  <c:v>27425</c:v>
                </c:pt>
                <c:pt idx="133">
                  <c:v>27453</c:v>
                </c:pt>
                <c:pt idx="134">
                  <c:v>27484</c:v>
                </c:pt>
                <c:pt idx="135">
                  <c:v>27514</c:v>
                </c:pt>
                <c:pt idx="136">
                  <c:v>27545</c:v>
                </c:pt>
                <c:pt idx="137">
                  <c:v>27575</c:v>
                </c:pt>
                <c:pt idx="138">
                  <c:v>27606</c:v>
                </c:pt>
                <c:pt idx="139">
                  <c:v>27637</c:v>
                </c:pt>
                <c:pt idx="140">
                  <c:v>27667</c:v>
                </c:pt>
                <c:pt idx="141">
                  <c:v>27698</c:v>
                </c:pt>
                <c:pt idx="142">
                  <c:v>27728</c:v>
                </c:pt>
                <c:pt idx="143">
                  <c:v>27759</c:v>
                </c:pt>
                <c:pt idx="144">
                  <c:v>27790</c:v>
                </c:pt>
                <c:pt idx="145">
                  <c:v>27819</c:v>
                </c:pt>
                <c:pt idx="146">
                  <c:v>27850</c:v>
                </c:pt>
                <c:pt idx="147">
                  <c:v>27880</c:v>
                </c:pt>
                <c:pt idx="148">
                  <c:v>27911</c:v>
                </c:pt>
                <c:pt idx="149">
                  <c:v>27941</c:v>
                </c:pt>
                <c:pt idx="150">
                  <c:v>27972</c:v>
                </c:pt>
                <c:pt idx="151">
                  <c:v>28003</c:v>
                </c:pt>
                <c:pt idx="152">
                  <c:v>28033</c:v>
                </c:pt>
                <c:pt idx="153">
                  <c:v>28064</c:v>
                </c:pt>
                <c:pt idx="154">
                  <c:v>28094</c:v>
                </c:pt>
                <c:pt idx="155">
                  <c:v>28125</c:v>
                </c:pt>
              </c:numCache>
            </c:numRef>
          </c:cat>
          <c:val>
            <c:numRef>
              <c:f>Рис_1_1!$M$5:$M$160</c:f>
              <c:numCache>
                <c:formatCode>General</c:formatCode>
                <c:ptCount val="156"/>
                <c:pt idx="0">
                  <c:v>100</c:v>
                </c:pt>
                <c:pt idx="1">
                  <c:v>99.919432806960998</c:v>
                </c:pt>
                <c:pt idx="2">
                  <c:v>99.903319368353195</c:v>
                </c:pt>
                <c:pt idx="3">
                  <c:v>99.83886561392201</c:v>
                </c:pt>
                <c:pt idx="4">
                  <c:v>100.29004189494037</c:v>
                </c:pt>
                <c:pt idx="5">
                  <c:v>100.12890750886238</c:v>
                </c:pt>
                <c:pt idx="6">
                  <c:v>100.25781501772478</c:v>
                </c:pt>
                <c:pt idx="7">
                  <c:v>100.33838221076377</c:v>
                </c:pt>
                <c:pt idx="8">
                  <c:v>100.45117628101836</c:v>
                </c:pt>
                <c:pt idx="9">
                  <c:v>100.66065098291975</c:v>
                </c:pt>
                <c:pt idx="10">
                  <c:v>100.85401224621334</c:v>
                </c:pt>
                <c:pt idx="11">
                  <c:v>100.80567193038995</c:v>
                </c:pt>
                <c:pt idx="12">
                  <c:v>100.80567193038995</c:v>
                </c:pt>
                <c:pt idx="13">
                  <c:v>100.78955849178213</c:v>
                </c:pt>
                <c:pt idx="14">
                  <c:v>100.67676442152754</c:v>
                </c:pt>
                <c:pt idx="15">
                  <c:v>100.67676442152754</c:v>
                </c:pt>
                <c:pt idx="16">
                  <c:v>100.72510473735095</c:v>
                </c:pt>
                <c:pt idx="17">
                  <c:v>100.72510473735095</c:v>
                </c:pt>
                <c:pt idx="18">
                  <c:v>100.88623912342894</c:v>
                </c:pt>
                <c:pt idx="19">
                  <c:v>101.04737350950693</c:v>
                </c:pt>
                <c:pt idx="20">
                  <c:v>100.96680631646792</c:v>
                </c:pt>
                <c:pt idx="21">
                  <c:v>100.88623912342894</c:v>
                </c:pt>
                <c:pt idx="22">
                  <c:v>100.75733161456654</c:v>
                </c:pt>
                <c:pt idx="23">
                  <c:v>100.64453754431194</c:v>
                </c:pt>
                <c:pt idx="24">
                  <c:v>100.49951659684176</c:v>
                </c:pt>
                <c:pt idx="25">
                  <c:v>100.35449564937157</c:v>
                </c:pt>
                <c:pt idx="26">
                  <c:v>100.43506284241056</c:v>
                </c:pt>
                <c:pt idx="27">
                  <c:v>100.19336126329358</c:v>
                </c:pt>
                <c:pt idx="28">
                  <c:v>100.20947470190137</c:v>
                </c:pt>
                <c:pt idx="29">
                  <c:v>100.49951659684176</c:v>
                </c:pt>
                <c:pt idx="30">
                  <c:v>100.66065098291975</c:v>
                </c:pt>
                <c:pt idx="31">
                  <c:v>100.54785691266515</c:v>
                </c:pt>
                <c:pt idx="32">
                  <c:v>100.38672252658716</c:v>
                </c:pt>
                <c:pt idx="33">
                  <c:v>100.38672252658716</c:v>
                </c:pt>
                <c:pt idx="34">
                  <c:v>100.40283596519497</c:v>
                </c:pt>
                <c:pt idx="35">
                  <c:v>100.41894940380277</c:v>
                </c:pt>
                <c:pt idx="36">
                  <c:v>100.58008378988076</c:v>
                </c:pt>
                <c:pt idx="37">
                  <c:v>100.51563003544956</c:v>
                </c:pt>
                <c:pt idx="38">
                  <c:v>100.45117628101836</c:v>
                </c:pt>
                <c:pt idx="39">
                  <c:v>100.41894940380277</c:v>
                </c:pt>
                <c:pt idx="40">
                  <c:v>100.59619722848855</c:v>
                </c:pt>
                <c:pt idx="41">
                  <c:v>100.67676442152754</c:v>
                </c:pt>
                <c:pt idx="42">
                  <c:v>101.2246213341927</c:v>
                </c:pt>
                <c:pt idx="43">
                  <c:v>101.01514663229132</c:v>
                </c:pt>
                <c:pt idx="44">
                  <c:v>101.01514663229132</c:v>
                </c:pt>
                <c:pt idx="45">
                  <c:v>101.3374154044473</c:v>
                </c:pt>
                <c:pt idx="46">
                  <c:v>101.96583951015147</c:v>
                </c:pt>
                <c:pt idx="47">
                  <c:v>103.36770866902998</c:v>
                </c:pt>
                <c:pt idx="48">
                  <c:v>103.36770866902998</c:v>
                </c:pt>
                <c:pt idx="49">
                  <c:v>103.23880116016757</c:v>
                </c:pt>
                <c:pt idx="50">
                  <c:v>103.19046084434419</c:v>
                </c:pt>
                <c:pt idx="51">
                  <c:v>102.8359651949726</c:v>
                </c:pt>
                <c:pt idx="52">
                  <c:v>102.86819207218821</c:v>
                </c:pt>
                <c:pt idx="53">
                  <c:v>103.04543989687399</c:v>
                </c:pt>
                <c:pt idx="54">
                  <c:v>103.07766677408958</c:v>
                </c:pt>
                <c:pt idx="55">
                  <c:v>102.93264582661939</c:v>
                </c:pt>
                <c:pt idx="56">
                  <c:v>102.48146954560103</c:v>
                </c:pt>
                <c:pt idx="57">
                  <c:v>102.48146954560103</c:v>
                </c:pt>
                <c:pt idx="58">
                  <c:v>102.67483080889461</c:v>
                </c:pt>
                <c:pt idx="59">
                  <c:v>103.36770866902998</c:v>
                </c:pt>
                <c:pt idx="60">
                  <c:v>103.15823396712857</c:v>
                </c:pt>
                <c:pt idx="61">
                  <c:v>103.07766677408958</c:v>
                </c:pt>
                <c:pt idx="62">
                  <c:v>103.07766677408958</c:v>
                </c:pt>
                <c:pt idx="63">
                  <c:v>102.85207863358039</c:v>
                </c:pt>
                <c:pt idx="64">
                  <c:v>102.56203673864002</c:v>
                </c:pt>
                <c:pt idx="65">
                  <c:v>102.48146954560103</c:v>
                </c:pt>
                <c:pt idx="66">
                  <c:v>102.64260393167902</c:v>
                </c:pt>
                <c:pt idx="67">
                  <c:v>103.96390589751852</c:v>
                </c:pt>
                <c:pt idx="68">
                  <c:v>104.2539477924589</c:v>
                </c:pt>
                <c:pt idx="69">
                  <c:v>102.86819207218821</c:v>
                </c:pt>
                <c:pt idx="70">
                  <c:v>102.25588140509184</c:v>
                </c:pt>
                <c:pt idx="71">
                  <c:v>101.75636480825007</c:v>
                </c:pt>
                <c:pt idx="72">
                  <c:v>101.36964228166289</c:v>
                </c:pt>
                <c:pt idx="73">
                  <c:v>101.20850789558492</c:v>
                </c:pt>
                <c:pt idx="74">
                  <c:v>101.2246213341927</c:v>
                </c:pt>
                <c:pt idx="75">
                  <c:v>100.99903319368353</c:v>
                </c:pt>
                <c:pt idx="76">
                  <c:v>101.06348694811471</c:v>
                </c:pt>
                <c:pt idx="77">
                  <c:v>101.12794070254591</c:v>
                </c:pt>
                <c:pt idx="78">
                  <c:v>101.53077666774088</c:v>
                </c:pt>
                <c:pt idx="79">
                  <c:v>101.80470512407346</c:v>
                </c:pt>
                <c:pt idx="80">
                  <c:v>101.83693200128907</c:v>
                </c:pt>
                <c:pt idx="81">
                  <c:v>101.80470512407346</c:v>
                </c:pt>
                <c:pt idx="82">
                  <c:v>101.78859168546568</c:v>
                </c:pt>
                <c:pt idx="83">
                  <c:v>101.80470512407346</c:v>
                </c:pt>
                <c:pt idx="84">
                  <c:v>101.86915887850466</c:v>
                </c:pt>
                <c:pt idx="85">
                  <c:v>101.74025136964228</c:v>
                </c:pt>
                <c:pt idx="86">
                  <c:v>101.72413793103448</c:v>
                </c:pt>
                <c:pt idx="87">
                  <c:v>101.59523042217208</c:v>
                </c:pt>
                <c:pt idx="88">
                  <c:v>102.12697389622946</c:v>
                </c:pt>
                <c:pt idx="89">
                  <c:v>101.61134386077988</c:v>
                </c:pt>
                <c:pt idx="90">
                  <c:v>101.48243635191749</c:v>
                </c:pt>
                <c:pt idx="91">
                  <c:v>102.51369642281662</c:v>
                </c:pt>
                <c:pt idx="92">
                  <c:v>103.36770866902998</c:v>
                </c:pt>
                <c:pt idx="93">
                  <c:v>104.15726716081211</c:v>
                </c:pt>
                <c:pt idx="94">
                  <c:v>104.83403158233966</c:v>
                </c:pt>
                <c:pt idx="95">
                  <c:v>104.81791814373186</c:v>
                </c:pt>
                <c:pt idx="96">
                  <c:v>105.02739284563326</c:v>
                </c:pt>
                <c:pt idx="97">
                  <c:v>105.20464067031905</c:v>
                </c:pt>
                <c:pt idx="98">
                  <c:v>104.47953593296809</c:v>
                </c:pt>
                <c:pt idx="99">
                  <c:v>103.81888495004834</c:v>
                </c:pt>
                <c:pt idx="100">
                  <c:v>103.68997744118593</c:v>
                </c:pt>
                <c:pt idx="101">
                  <c:v>104.17338059941991</c:v>
                </c:pt>
                <c:pt idx="102">
                  <c:v>105.02739284563326</c:v>
                </c:pt>
                <c:pt idx="103">
                  <c:v>104.35062842410571</c:v>
                </c:pt>
                <c:pt idx="104">
                  <c:v>103.86722526587172</c:v>
                </c:pt>
                <c:pt idx="105">
                  <c:v>104.02835965194973</c:v>
                </c:pt>
                <c:pt idx="106">
                  <c:v>104.5762165646149</c:v>
                </c:pt>
                <c:pt idx="107">
                  <c:v>104.60844344183049</c:v>
                </c:pt>
                <c:pt idx="108">
                  <c:v>104.96293909120206</c:v>
                </c:pt>
                <c:pt idx="109">
                  <c:v>106.60650982919753</c:v>
                </c:pt>
                <c:pt idx="110">
                  <c:v>106.42926200451176</c:v>
                </c:pt>
                <c:pt idx="111">
                  <c:v>105.38188849500483</c:v>
                </c:pt>
                <c:pt idx="112">
                  <c:v>106.010312600709</c:v>
                </c:pt>
                <c:pt idx="113">
                  <c:v>107.96003867225265</c:v>
                </c:pt>
                <c:pt idx="114">
                  <c:v>108.87850467289718</c:v>
                </c:pt>
                <c:pt idx="115">
                  <c:v>108.572349339349</c:v>
                </c:pt>
                <c:pt idx="116">
                  <c:v>111.50499516596841</c:v>
                </c:pt>
                <c:pt idx="117">
                  <c:v>115.38833387044795</c:v>
                </c:pt>
                <c:pt idx="118">
                  <c:v>112.08507895584917</c:v>
                </c:pt>
                <c:pt idx="119">
                  <c:v>109.87753786658072</c:v>
                </c:pt>
                <c:pt idx="120">
                  <c:v>110.2481469545601</c:v>
                </c:pt>
                <c:pt idx="121">
                  <c:v>112.13341927167258</c:v>
                </c:pt>
                <c:pt idx="122">
                  <c:v>112.37512085078954</c:v>
                </c:pt>
                <c:pt idx="123">
                  <c:v>113.27747341282628</c:v>
                </c:pt>
                <c:pt idx="124">
                  <c:v>114.72768288752819</c:v>
                </c:pt>
                <c:pt idx="125">
                  <c:v>114.29262004511763</c:v>
                </c:pt>
                <c:pt idx="126">
                  <c:v>115.14663229133095</c:v>
                </c:pt>
                <c:pt idx="127">
                  <c:v>115.32388011601674</c:v>
                </c:pt>
                <c:pt idx="128">
                  <c:v>114.82436351917499</c:v>
                </c:pt>
                <c:pt idx="129">
                  <c:v>115.64614888817272</c:v>
                </c:pt>
                <c:pt idx="130">
                  <c:v>116.2101192394457</c:v>
                </c:pt>
                <c:pt idx="131">
                  <c:v>116.99967773122783</c:v>
                </c:pt>
                <c:pt idx="132">
                  <c:v>118.24041250402834</c:v>
                </c:pt>
                <c:pt idx="133">
                  <c:v>118.93329036416371</c:v>
                </c:pt>
                <c:pt idx="134">
                  <c:v>119.72284885594584</c:v>
                </c:pt>
                <c:pt idx="135">
                  <c:v>119.06219787302609</c:v>
                </c:pt>
                <c:pt idx="136">
                  <c:v>119.07831131163391</c:v>
                </c:pt>
                <c:pt idx="137">
                  <c:v>118.80438285530133</c:v>
                </c:pt>
                <c:pt idx="138">
                  <c:v>116.82242990654206</c:v>
                </c:pt>
                <c:pt idx="139">
                  <c:v>116.54850145020947</c:v>
                </c:pt>
                <c:pt idx="140">
                  <c:v>116.27457299387687</c:v>
                </c:pt>
                <c:pt idx="141">
                  <c:v>116.95133741540444</c:v>
                </c:pt>
                <c:pt idx="142">
                  <c:v>117.08024492426682</c:v>
                </c:pt>
                <c:pt idx="143">
                  <c:v>116.83854334514986</c:v>
                </c:pt>
                <c:pt idx="144">
                  <c:v>117.3380599419916</c:v>
                </c:pt>
                <c:pt idx="145">
                  <c:v>117.82146310022559</c:v>
                </c:pt>
                <c:pt idx="146">
                  <c:v>118.25652594263615</c:v>
                </c:pt>
                <c:pt idx="147">
                  <c:v>119.25555913631969</c:v>
                </c:pt>
                <c:pt idx="148">
                  <c:v>118.49822752175315</c:v>
                </c:pt>
                <c:pt idx="149">
                  <c:v>118.41766032871413</c:v>
                </c:pt>
                <c:pt idx="150">
                  <c:v>118.73992910087011</c:v>
                </c:pt>
                <c:pt idx="151">
                  <c:v>120.35127296165001</c:v>
                </c:pt>
                <c:pt idx="152">
                  <c:v>122.96165001611344</c:v>
                </c:pt>
                <c:pt idx="153">
                  <c:v>125.34643893006768</c:v>
                </c:pt>
                <c:pt idx="154">
                  <c:v>126.52271994843699</c:v>
                </c:pt>
                <c:pt idx="155">
                  <c:v>127.28005156300352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F363-4D54-923B-C18F62C64B7D}"/>
            </c:ext>
          </c:extLst>
        </c:ser>
        <c:ser>
          <c:idx val="5"/>
          <c:order val="5"/>
          <c:tx>
            <c:strRef>
              <c:f>Рис_1_1!$N$4</c:f>
              <c:strCache>
                <c:ptCount val="1"/>
                <c:pt idx="0">
                  <c:v>UK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Рис_1_1!$H$5:$H$160</c:f>
              <c:numCache>
                <c:formatCode>mm\-yyyy</c:formatCode>
                <c:ptCount val="156"/>
                <c:pt idx="0">
                  <c:v>23407</c:v>
                </c:pt>
                <c:pt idx="1">
                  <c:v>23436</c:v>
                </c:pt>
                <c:pt idx="2">
                  <c:v>23467</c:v>
                </c:pt>
                <c:pt idx="3">
                  <c:v>23497</c:v>
                </c:pt>
                <c:pt idx="4">
                  <c:v>23528</c:v>
                </c:pt>
                <c:pt idx="5">
                  <c:v>23558</c:v>
                </c:pt>
                <c:pt idx="6">
                  <c:v>23589</c:v>
                </c:pt>
                <c:pt idx="7">
                  <c:v>23620</c:v>
                </c:pt>
                <c:pt idx="8">
                  <c:v>23650</c:v>
                </c:pt>
                <c:pt idx="9">
                  <c:v>23681</c:v>
                </c:pt>
                <c:pt idx="10">
                  <c:v>23711</c:v>
                </c:pt>
                <c:pt idx="11">
                  <c:v>23742</c:v>
                </c:pt>
                <c:pt idx="12">
                  <c:v>23773</c:v>
                </c:pt>
                <c:pt idx="13">
                  <c:v>23801</c:v>
                </c:pt>
                <c:pt idx="14">
                  <c:v>23832</c:v>
                </c:pt>
                <c:pt idx="15">
                  <c:v>23862</c:v>
                </c:pt>
                <c:pt idx="16">
                  <c:v>23893</c:v>
                </c:pt>
                <c:pt idx="17">
                  <c:v>23923</c:v>
                </c:pt>
                <c:pt idx="18">
                  <c:v>23954</c:v>
                </c:pt>
                <c:pt idx="19">
                  <c:v>23985</c:v>
                </c:pt>
                <c:pt idx="20">
                  <c:v>24015</c:v>
                </c:pt>
                <c:pt idx="21">
                  <c:v>24046</c:v>
                </c:pt>
                <c:pt idx="22">
                  <c:v>24076</c:v>
                </c:pt>
                <c:pt idx="23">
                  <c:v>24107</c:v>
                </c:pt>
                <c:pt idx="24">
                  <c:v>24138</c:v>
                </c:pt>
                <c:pt idx="25">
                  <c:v>24166</c:v>
                </c:pt>
                <c:pt idx="26">
                  <c:v>24197</c:v>
                </c:pt>
                <c:pt idx="27">
                  <c:v>24227</c:v>
                </c:pt>
                <c:pt idx="28">
                  <c:v>24258</c:v>
                </c:pt>
                <c:pt idx="29">
                  <c:v>24288</c:v>
                </c:pt>
                <c:pt idx="30">
                  <c:v>24319</c:v>
                </c:pt>
                <c:pt idx="31">
                  <c:v>24350</c:v>
                </c:pt>
                <c:pt idx="32">
                  <c:v>24380</c:v>
                </c:pt>
                <c:pt idx="33">
                  <c:v>24411</c:v>
                </c:pt>
                <c:pt idx="34">
                  <c:v>24441</c:v>
                </c:pt>
                <c:pt idx="35">
                  <c:v>24472</c:v>
                </c:pt>
                <c:pt idx="36">
                  <c:v>24503</c:v>
                </c:pt>
                <c:pt idx="37">
                  <c:v>24531</c:v>
                </c:pt>
                <c:pt idx="38">
                  <c:v>24562</c:v>
                </c:pt>
                <c:pt idx="39">
                  <c:v>24592</c:v>
                </c:pt>
                <c:pt idx="40">
                  <c:v>24623</c:v>
                </c:pt>
                <c:pt idx="41">
                  <c:v>24653</c:v>
                </c:pt>
                <c:pt idx="42">
                  <c:v>24684</c:v>
                </c:pt>
                <c:pt idx="43">
                  <c:v>24715</c:v>
                </c:pt>
                <c:pt idx="44">
                  <c:v>24745</c:v>
                </c:pt>
                <c:pt idx="45">
                  <c:v>24776</c:v>
                </c:pt>
                <c:pt idx="46">
                  <c:v>24806</c:v>
                </c:pt>
                <c:pt idx="47">
                  <c:v>24837</c:v>
                </c:pt>
                <c:pt idx="48">
                  <c:v>24868</c:v>
                </c:pt>
                <c:pt idx="49">
                  <c:v>24897</c:v>
                </c:pt>
                <c:pt idx="50">
                  <c:v>24928</c:v>
                </c:pt>
                <c:pt idx="51">
                  <c:v>24958</c:v>
                </c:pt>
                <c:pt idx="52">
                  <c:v>24989</c:v>
                </c:pt>
                <c:pt idx="53">
                  <c:v>25019</c:v>
                </c:pt>
                <c:pt idx="54">
                  <c:v>25050</c:v>
                </c:pt>
                <c:pt idx="55">
                  <c:v>25081</c:v>
                </c:pt>
                <c:pt idx="56">
                  <c:v>25111</c:v>
                </c:pt>
                <c:pt idx="57">
                  <c:v>25142</c:v>
                </c:pt>
                <c:pt idx="58">
                  <c:v>25172</c:v>
                </c:pt>
                <c:pt idx="59">
                  <c:v>25203</c:v>
                </c:pt>
                <c:pt idx="60">
                  <c:v>25234</c:v>
                </c:pt>
                <c:pt idx="61">
                  <c:v>25262</c:v>
                </c:pt>
                <c:pt idx="62">
                  <c:v>25293</c:v>
                </c:pt>
                <c:pt idx="63">
                  <c:v>25323</c:v>
                </c:pt>
                <c:pt idx="64">
                  <c:v>25354</c:v>
                </c:pt>
                <c:pt idx="65">
                  <c:v>25384</c:v>
                </c:pt>
                <c:pt idx="66">
                  <c:v>25415</c:v>
                </c:pt>
                <c:pt idx="67">
                  <c:v>25446</c:v>
                </c:pt>
                <c:pt idx="68">
                  <c:v>25476</c:v>
                </c:pt>
                <c:pt idx="69">
                  <c:v>25507</c:v>
                </c:pt>
                <c:pt idx="70">
                  <c:v>25537</c:v>
                </c:pt>
                <c:pt idx="71">
                  <c:v>25568</c:v>
                </c:pt>
                <c:pt idx="72">
                  <c:v>25599</c:v>
                </c:pt>
                <c:pt idx="73">
                  <c:v>25627</c:v>
                </c:pt>
                <c:pt idx="74">
                  <c:v>25658</c:v>
                </c:pt>
                <c:pt idx="75">
                  <c:v>25688</c:v>
                </c:pt>
                <c:pt idx="76">
                  <c:v>25719</c:v>
                </c:pt>
                <c:pt idx="77">
                  <c:v>25749</c:v>
                </c:pt>
                <c:pt idx="78">
                  <c:v>25780</c:v>
                </c:pt>
                <c:pt idx="79">
                  <c:v>25811</c:v>
                </c:pt>
                <c:pt idx="80">
                  <c:v>25841</c:v>
                </c:pt>
                <c:pt idx="81">
                  <c:v>25872</c:v>
                </c:pt>
                <c:pt idx="82">
                  <c:v>25902</c:v>
                </c:pt>
                <c:pt idx="83">
                  <c:v>25933</c:v>
                </c:pt>
                <c:pt idx="84">
                  <c:v>25964</c:v>
                </c:pt>
                <c:pt idx="85">
                  <c:v>25992</c:v>
                </c:pt>
                <c:pt idx="86">
                  <c:v>26023</c:v>
                </c:pt>
                <c:pt idx="87">
                  <c:v>26053</c:v>
                </c:pt>
                <c:pt idx="88">
                  <c:v>26084</c:v>
                </c:pt>
                <c:pt idx="89">
                  <c:v>26114</c:v>
                </c:pt>
                <c:pt idx="90">
                  <c:v>26145</c:v>
                </c:pt>
                <c:pt idx="91">
                  <c:v>26176</c:v>
                </c:pt>
                <c:pt idx="92">
                  <c:v>26206</c:v>
                </c:pt>
                <c:pt idx="93">
                  <c:v>26237</c:v>
                </c:pt>
                <c:pt idx="94">
                  <c:v>26267</c:v>
                </c:pt>
                <c:pt idx="95">
                  <c:v>26298</c:v>
                </c:pt>
                <c:pt idx="96">
                  <c:v>26329</c:v>
                </c:pt>
                <c:pt idx="97">
                  <c:v>26358</c:v>
                </c:pt>
                <c:pt idx="98">
                  <c:v>26389</c:v>
                </c:pt>
                <c:pt idx="99">
                  <c:v>26419</c:v>
                </c:pt>
                <c:pt idx="100">
                  <c:v>26450</c:v>
                </c:pt>
                <c:pt idx="101">
                  <c:v>26480</c:v>
                </c:pt>
                <c:pt idx="102">
                  <c:v>26511</c:v>
                </c:pt>
                <c:pt idx="103">
                  <c:v>26542</c:v>
                </c:pt>
                <c:pt idx="104">
                  <c:v>26572</c:v>
                </c:pt>
                <c:pt idx="105">
                  <c:v>26603</c:v>
                </c:pt>
                <c:pt idx="106">
                  <c:v>26633</c:v>
                </c:pt>
                <c:pt idx="107">
                  <c:v>26664</c:v>
                </c:pt>
                <c:pt idx="108">
                  <c:v>26695</c:v>
                </c:pt>
                <c:pt idx="109">
                  <c:v>26723</c:v>
                </c:pt>
                <c:pt idx="110">
                  <c:v>26754</c:v>
                </c:pt>
                <c:pt idx="111">
                  <c:v>26784</c:v>
                </c:pt>
                <c:pt idx="112">
                  <c:v>26815</c:v>
                </c:pt>
                <c:pt idx="113">
                  <c:v>26845</c:v>
                </c:pt>
                <c:pt idx="114">
                  <c:v>26876</c:v>
                </c:pt>
                <c:pt idx="115">
                  <c:v>26907</c:v>
                </c:pt>
                <c:pt idx="116">
                  <c:v>26937</c:v>
                </c:pt>
                <c:pt idx="117">
                  <c:v>26968</c:v>
                </c:pt>
                <c:pt idx="118">
                  <c:v>26998</c:v>
                </c:pt>
                <c:pt idx="119">
                  <c:v>27029</c:v>
                </c:pt>
                <c:pt idx="120">
                  <c:v>27060</c:v>
                </c:pt>
                <c:pt idx="121">
                  <c:v>27088</c:v>
                </c:pt>
                <c:pt idx="122">
                  <c:v>27119</c:v>
                </c:pt>
                <c:pt idx="123">
                  <c:v>27149</c:v>
                </c:pt>
                <c:pt idx="124">
                  <c:v>27180</c:v>
                </c:pt>
                <c:pt idx="125">
                  <c:v>27210</c:v>
                </c:pt>
                <c:pt idx="126">
                  <c:v>27241</c:v>
                </c:pt>
                <c:pt idx="127">
                  <c:v>27272</c:v>
                </c:pt>
                <c:pt idx="128">
                  <c:v>27302</c:v>
                </c:pt>
                <c:pt idx="129">
                  <c:v>27333</c:v>
                </c:pt>
                <c:pt idx="130">
                  <c:v>27363</c:v>
                </c:pt>
                <c:pt idx="131">
                  <c:v>27394</c:v>
                </c:pt>
                <c:pt idx="132">
                  <c:v>27425</c:v>
                </c:pt>
                <c:pt idx="133">
                  <c:v>27453</c:v>
                </c:pt>
                <c:pt idx="134">
                  <c:v>27484</c:v>
                </c:pt>
                <c:pt idx="135">
                  <c:v>27514</c:v>
                </c:pt>
                <c:pt idx="136">
                  <c:v>27545</c:v>
                </c:pt>
                <c:pt idx="137">
                  <c:v>27575</c:v>
                </c:pt>
                <c:pt idx="138">
                  <c:v>27606</c:v>
                </c:pt>
                <c:pt idx="139">
                  <c:v>27637</c:v>
                </c:pt>
                <c:pt idx="140">
                  <c:v>27667</c:v>
                </c:pt>
                <c:pt idx="141">
                  <c:v>27698</c:v>
                </c:pt>
                <c:pt idx="142">
                  <c:v>27728</c:v>
                </c:pt>
                <c:pt idx="143">
                  <c:v>27759</c:v>
                </c:pt>
                <c:pt idx="144">
                  <c:v>27790</c:v>
                </c:pt>
                <c:pt idx="145">
                  <c:v>27819</c:v>
                </c:pt>
                <c:pt idx="146">
                  <c:v>27850</c:v>
                </c:pt>
                <c:pt idx="147">
                  <c:v>27880</c:v>
                </c:pt>
                <c:pt idx="148">
                  <c:v>27911</c:v>
                </c:pt>
                <c:pt idx="149">
                  <c:v>27941</c:v>
                </c:pt>
                <c:pt idx="150">
                  <c:v>27972</c:v>
                </c:pt>
                <c:pt idx="151">
                  <c:v>28003</c:v>
                </c:pt>
                <c:pt idx="152">
                  <c:v>28033</c:v>
                </c:pt>
                <c:pt idx="153">
                  <c:v>28064</c:v>
                </c:pt>
                <c:pt idx="154">
                  <c:v>28094</c:v>
                </c:pt>
                <c:pt idx="155">
                  <c:v>28125</c:v>
                </c:pt>
              </c:numCache>
            </c:numRef>
          </c:cat>
          <c:val>
            <c:numRef>
              <c:f>Рис_1_1!$N$5:$N$160</c:f>
              <c:numCache>
                <c:formatCode>General</c:formatCode>
                <c:ptCount val="156"/>
                <c:pt idx="0">
                  <c:v>100</c:v>
                </c:pt>
                <c:pt idx="1">
                  <c:v>99.971483276978859</c:v>
                </c:pt>
                <c:pt idx="2">
                  <c:v>99.987778547276662</c:v>
                </c:pt>
                <c:pt idx="3">
                  <c:v>100.0244429054467</c:v>
                </c:pt>
                <c:pt idx="4">
                  <c:v>100.90846131910213</c:v>
                </c:pt>
                <c:pt idx="5">
                  <c:v>100.76180388642197</c:v>
                </c:pt>
                <c:pt idx="6">
                  <c:v>100.60292500101845</c:v>
                </c:pt>
                <c:pt idx="7">
                  <c:v>100.49293192650833</c:v>
                </c:pt>
                <c:pt idx="8">
                  <c:v>100.33812685867927</c:v>
                </c:pt>
                <c:pt idx="9">
                  <c:v>100.31368395323258</c:v>
                </c:pt>
                <c:pt idx="10">
                  <c:v>100.35442212897708</c:v>
                </c:pt>
                <c:pt idx="11">
                  <c:v>100.50107956165724</c:v>
                </c:pt>
                <c:pt idx="12">
                  <c:v>100.51330101438057</c:v>
                </c:pt>
                <c:pt idx="13">
                  <c:v>100.65995844706075</c:v>
                </c:pt>
                <c:pt idx="14">
                  <c:v>100.64773699433739</c:v>
                </c:pt>
                <c:pt idx="15">
                  <c:v>100.78624679186866</c:v>
                </c:pt>
                <c:pt idx="16">
                  <c:v>100.94512567727217</c:v>
                </c:pt>
                <c:pt idx="17">
                  <c:v>100.84735405548541</c:v>
                </c:pt>
                <c:pt idx="18">
                  <c:v>100.85957550820875</c:v>
                </c:pt>
                <c:pt idx="19">
                  <c:v>100.87994459608099</c:v>
                </c:pt>
                <c:pt idx="20">
                  <c:v>101.04289729905895</c:v>
                </c:pt>
                <c:pt idx="21">
                  <c:v>101.2873263535259</c:v>
                </c:pt>
                <c:pt idx="22">
                  <c:v>101.23436672505805</c:v>
                </c:pt>
                <c:pt idx="23">
                  <c:v>101.21807145476026</c:v>
                </c:pt>
                <c:pt idx="24">
                  <c:v>101.32806452927038</c:v>
                </c:pt>
                <c:pt idx="25">
                  <c:v>101.36065506986597</c:v>
                </c:pt>
                <c:pt idx="26">
                  <c:v>101.08363547480344</c:v>
                </c:pt>
                <c:pt idx="27">
                  <c:v>101.05104493420785</c:v>
                </c:pt>
                <c:pt idx="28">
                  <c:v>101.00215912331447</c:v>
                </c:pt>
                <c:pt idx="29">
                  <c:v>100.83513260276206</c:v>
                </c:pt>
                <c:pt idx="30">
                  <c:v>100.69662280523079</c:v>
                </c:pt>
                <c:pt idx="31">
                  <c:v>100.69662280523079</c:v>
                </c:pt>
                <c:pt idx="32">
                  <c:v>100.78217297429421</c:v>
                </c:pt>
                <c:pt idx="33">
                  <c:v>100.88809223122989</c:v>
                </c:pt>
                <c:pt idx="34">
                  <c:v>100.84735405548541</c:v>
                </c:pt>
                <c:pt idx="35">
                  <c:v>100.8147635148898</c:v>
                </c:pt>
                <c:pt idx="36">
                  <c:v>100.86772314335764</c:v>
                </c:pt>
                <c:pt idx="37">
                  <c:v>100.91660895425103</c:v>
                </c:pt>
                <c:pt idx="38">
                  <c:v>100.97364240029333</c:v>
                </c:pt>
                <c:pt idx="39">
                  <c:v>101.0469711166334</c:v>
                </c:pt>
                <c:pt idx="40">
                  <c:v>100.91253513667658</c:v>
                </c:pt>
                <c:pt idx="41">
                  <c:v>100.70477044037968</c:v>
                </c:pt>
                <c:pt idx="42">
                  <c:v>100.63958935918849</c:v>
                </c:pt>
                <c:pt idx="43">
                  <c:v>100.60699881859291</c:v>
                </c:pt>
                <c:pt idx="44">
                  <c:v>100.54181773740173</c:v>
                </c:pt>
                <c:pt idx="45">
                  <c:v>101.04289729905895</c:v>
                </c:pt>
                <c:pt idx="46">
                  <c:v>96.243940196358011</c:v>
                </c:pt>
                <c:pt idx="47">
                  <c:v>88.153338493502261</c:v>
                </c:pt>
                <c:pt idx="48">
                  <c:v>88.418136635841449</c:v>
                </c:pt>
                <c:pt idx="49">
                  <c:v>88.418136635841449</c:v>
                </c:pt>
                <c:pt idx="50">
                  <c:v>87.998533425673202</c:v>
                </c:pt>
                <c:pt idx="51">
                  <c:v>88.092231229885527</c:v>
                </c:pt>
                <c:pt idx="52">
                  <c:v>87.603373120951645</c:v>
                </c:pt>
                <c:pt idx="53">
                  <c:v>87.591151668228292</c:v>
                </c:pt>
                <c:pt idx="54">
                  <c:v>87.802990182099649</c:v>
                </c:pt>
                <c:pt idx="55">
                  <c:v>87.868171263290833</c:v>
                </c:pt>
                <c:pt idx="56">
                  <c:v>87.587077850653856</c:v>
                </c:pt>
                <c:pt idx="57">
                  <c:v>87.721513830610675</c:v>
                </c:pt>
                <c:pt idx="58">
                  <c:v>87.574856397930503</c:v>
                </c:pt>
                <c:pt idx="59">
                  <c:v>87.489306228867065</c:v>
                </c:pt>
                <c:pt idx="60">
                  <c:v>87.664480384568378</c:v>
                </c:pt>
                <c:pt idx="61">
                  <c:v>87.937426162056468</c:v>
                </c:pt>
                <c:pt idx="62">
                  <c:v>87.994459608098751</c:v>
                </c:pt>
                <c:pt idx="63">
                  <c:v>88.027050148694357</c:v>
                </c:pt>
                <c:pt idx="64">
                  <c:v>87.758178188780704</c:v>
                </c:pt>
                <c:pt idx="65">
                  <c:v>87.921130891758665</c:v>
                </c:pt>
                <c:pt idx="66">
                  <c:v>87.953721432354271</c:v>
                </c:pt>
                <c:pt idx="67">
                  <c:v>88.393693730394759</c:v>
                </c:pt>
                <c:pt idx="68">
                  <c:v>88.564794068521621</c:v>
                </c:pt>
                <c:pt idx="69">
                  <c:v>87.595225485802757</c:v>
                </c:pt>
                <c:pt idx="70">
                  <c:v>87.603373120951645</c:v>
                </c:pt>
                <c:pt idx="71">
                  <c:v>87.611520756100546</c:v>
                </c:pt>
                <c:pt idx="72">
                  <c:v>87.758178188780704</c:v>
                </c:pt>
                <c:pt idx="73">
                  <c:v>87.908909439035327</c:v>
                </c:pt>
                <c:pt idx="74">
                  <c:v>87.872245080865284</c:v>
                </c:pt>
                <c:pt idx="75">
                  <c:v>87.713366195461774</c:v>
                </c:pt>
                <c:pt idx="76">
                  <c:v>87.578930215504954</c:v>
                </c:pt>
                <c:pt idx="77">
                  <c:v>87.31413207316578</c:v>
                </c:pt>
                <c:pt idx="78">
                  <c:v>87.028964842954338</c:v>
                </c:pt>
                <c:pt idx="79">
                  <c:v>86.874159775125278</c:v>
                </c:pt>
                <c:pt idx="80">
                  <c:v>86.74379761274291</c:v>
                </c:pt>
                <c:pt idx="81">
                  <c:v>86.817126329082996</c:v>
                </c:pt>
                <c:pt idx="82">
                  <c:v>86.890455045423067</c:v>
                </c:pt>
                <c:pt idx="83">
                  <c:v>86.984152849635407</c:v>
                </c:pt>
                <c:pt idx="84">
                  <c:v>87.436346600399233</c:v>
                </c:pt>
                <c:pt idx="85">
                  <c:v>87.851875992993044</c:v>
                </c:pt>
                <c:pt idx="86">
                  <c:v>87.860023628141931</c:v>
                </c:pt>
                <c:pt idx="87">
                  <c:v>87.864097445716382</c:v>
                </c:pt>
                <c:pt idx="88">
                  <c:v>87.244877174400131</c:v>
                </c:pt>
                <c:pt idx="89">
                  <c:v>87.114515012017762</c:v>
                </c:pt>
                <c:pt idx="90">
                  <c:v>87.000448119933196</c:v>
                </c:pt>
                <c:pt idx="91">
                  <c:v>86.707133254572867</c:v>
                </c:pt>
                <c:pt idx="92">
                  <c:v>86.914897950869758</c:v>
                </c:pt>
                <c:pt idx="93">
                  <c:v>87.024891025379887</c:v>
                </c:pt>
                <c:pt idx="94">
                  <c:v>86.988226667209844</c:v>
                </c:pt>
                <c:pt idx="95">
                  <c:v>86.784535788487389</c:v>
                </c:pt>
                <c:pt idx="96">
                  <c:v>86.955636126614252</c:v>
                </c:pt>
                <c:pt idx="97">
                  <c:v>87.179696093208946</c:v>
                </c:pt>
                <c:pt idx="98">
                  <c:v>87.322279708314667</c:v>
                </c:pt>
                <c:pt idx="99">
                  <c:v>87.191917545932299</c:v>
                </c:pt>
                <c:pt idx="100">
                  <c:v>87.212286633804553</c:v>
                </c:pt>
                <c:pt idx="101">
                  <c:v>85.855705381513019</c:v>
                </c:pt>
                <c:pt idx="102">
                  <c:v>81.301177333279014</c:v>
                </c:pt>
                <c:pt idx="103">
                  <c:v>81.720780543447262</c:v>
                </c:pt>
                <c:pt idx="104">
                  <c:v>81.513015847150371</c:v>
                </c:pt>
                <c:pt idx="105">
                  <c:v>80.217541858475585</c:v>
                </c:pt>
                <c:pt idx="106">
                  <c:v>78.77133661954619</c:v>
                </c:pt>
                <c:pt idx="107">
                  <c:v>78.559498105674834</c:v>
                </c:pt>
                <c:pt idx="108">
                  <c:v>78.909846417077446</c:v>
                </c:pt>
                <c:pt idx="109">
                  <c:v>77.716217867763888</c:v>
                </c:pt>
                <c:pt idx="110">
                  <c:v>76.155945736749914</c:v>
                </c:pt>
                <c:pt idx="111">
                  <c:v>76.982930704363056</c:v>
                </c:pt>
                <c:pt idx="112">
                  <c:v>77.699922597466085</c:v>
                </c:pt>
                <c:pt idx="113">
                  <c:v>76.351488980323467</c:v>
                </c:pt>
                <c:pt idx="114">
                  <c:v>72.094349615024242</c:v>
                </c:pt>
                <c:pt idx="115">
                  <c:v>71.801034749663913</c:v>
                </c:pt>
                <c:pt idx="116">
                  <c:v>70.106326638693119</c:v>
                </c:pt>
                <c:pt idx="117">
                  <c:v>69.963743023587412</c:v>
                </c:pt>
                <c:pt idx="118">
                  <c:v>71.58512241821812</c:v>
                </c:pt>
                <c:pt idx="119">
                  <c:v>71.063673768688645</c:v>
                </c:pt>
                <c:pt idx="120">
                  <c:v>71.454760255835751</c:v>
                </c:pt>
                <c:pt idx="121">
                  <c:v>71.654377316983741</c:v>
                </c:pt>
                <c:pt idx="122">
                  <c:v>72.08212816230089</c:v>
                </c:pt>
                <c:pt idx="123">
                  <c:v>72.436550291277968</c:v>
                </c:pt>
                <c:pt idx="124">
                  <c:v>72.147309243492074</c:v>
                </c:pt>
                <c:pt idx="125">
                  <c:v>72.444697926426869</c:v>
                </c:pt>
                <c:pt idx="126">
                  <c:v>72.456919379150207</c:v>
                </c:pt>
                <c:pt idx="127">
                  <c:v>72.19619505438547</c:v>
                </c:pt>
                <c:pt idx="128">
                  <c:v>71.870289648429548</c:v>
                </c:pt>
                <c:pt idx="129">
                  <c:v>71.613639141239261</c:v>
                </c:pt>
                <c:pt idx="130">
                  <c:v>70.38742005133011</c:v>
                </c:pt>
                <c:pt idx="131">
                  <c:v>69.487106367376867</c:v>
                </c:pt>
                <c:pt idx="132">
                  <c:v>68.855664643337278</c:v>
                </c:pt>
                <c:pt idx="133">
                  <c:v>68.86788609606063</c:v>
                </c:pt>
                <c:pt idx="134">
                  <c:v>69.022691163889689</c:v>
                </c:pt>
                <c:pt idx="135">
                  <c:v>68.537906872530257</c:v>
                </c:pt>
                <c:pt idx="136">
                  <c:v>66.46433372713571</c:v>
                </c:pt>
                <c:pt idx="137">
                  <c:v>65.213671731779854</c:v>
                </c:pt>
                <c:pt idx="138">
                  <c:v>64.81036379190941</c:v>
                </c:pt>
                <c:pt idx="139">
                  <c:v>64.455941662932332</c:v>
                </c:pt>
                <c:pt idx="140">
                  <c:v>64.358170041145556</c:v>
                </c:pt>
                <c:pt idx="141">
                  <c:v>63.156393856683103</c:v>
                </c:pt>
                <c:pt idx="142">
                  <c:v>62.973072065832902</c:v>
                </c:pt>
                <c:pt idx="143">
                  <c:v>62.639019024728071</c:v>
                </c:pt>
                <c:pt idx="144">
                  <c:v>62.785676457408243</c:v>
                </c:pt>
                <c:pt idx="145">
                  <c:v>62.968998248258444</c:v>
                </c:pt>
                <c:pt idx="146">
                  <c:v>61.205035238522022</c:v>
                </c:pt>
                <c:pt idx="147">
                  <c:v>58.373732024279953</c:v>
                </c:pt>
                <c:pt idx="148">
                  <c:v>57.286022731902072</c:v>
                </c:pt>
                <c:pt idx="149">
                  <c:v>56.116837088035197</c:v>
                </c:pt>
                <c:pt idx="150">
                  <c:v>56.793090805393739</c:v>
                </c:pt>
                <c:pt idx="151">
                  <c:v>56.385709047948836</c:v>
                </c:pt>
                <c:pt idx="152">
                  <c:v>54.28361917953314</c:v>
                </c:pt>
                <c:pt idx="153">
                  <c:v>51.154927282356297</c:v>
                </c:pt>
                <c:pt idx="154">
                  <c:v>51.044934207846175</c:v>
                </c:pt>
                <c:pt idx="155">
                  <c:v>52.128569682649612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F363-4D54-923B-C18F62C64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9555728"/>
        <c:axId val="149556288"/>
      </c:lineChart>
      <c:dateAx>
        <c:axId val="149555728"/>
        <c:scaling>
          <c:orientation val="minMax"/>
        </c:scaling>
        <c:delete val="0"/>
        <c:axPos val="b"/>
        <c:numFmt formatCode="mm\-yyyy" sourceLinked="1"/>
        <c:majorTickMark val="out"/>
        <c:minorTickMark val="none"/>
        <c:tickLblPos val="nextTo"/>
        <c:crossAx val="149556288"/>
        <c:crosses val="autoZero"/>
        <c:auto val="1"/>
        <c:lblOffset val="100"/>
        <c:baseTimeUnit val="months"/>
      </c:dateAx>
      <c:valAx>
        <c:axId val="14955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9555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250768653918264"/>
          <c:y val="0.2239541151106112"/>
          <c:w val="0.24796850393700787"/>
          <c:h val="0.50149653168353958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0.54167</cdr:x>
      <cdr:y>0.03421</cdr:y>
    </cdr:from>
    <cdr:to>
      <cdr:x>0.54167</cdr:x>
      <cdr:y>0.8292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xmlns="" id="{A31EE6B4-24E8-42B3-B482-7724914CAAD1}"/>
            </a:ext>
          </a:extLst>
        </cdr:cNvPr>
        <cdr:cNvCxnSpPr/>
      </cdr:nvCxnSpPr>
      <cdr:spPr>
        <a:xfrm xmlns:a="http://schemas.openxmlformats.org/drawingml/2006/main" flipV="1">
          <a:off x="4680520" y="164233"/>
          <a:ext cx="0" cy="3816424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xmlns="" id="{9C416A76-5FC8-475E-BE1C-927EA46C64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xmlns="" id="{E8055A01-E51E-41A2-A71E-93E1950702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xmlns="" id="{C948AD82-4D8E-4F39-98CF-9EBC1BC7794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:a16="http://schemas.microsoft.com/office/drawing/2014/main" xmlns="" id="{F1A7CB06-CE1C-48A4-93A7-59E841A298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703" name="Rectangle 7">
            <a:extLst>
              <a:ext uri="{FF2B5EF4-FFF2-40B4-BE49-F238E27FC236}">
                <a16:creationId xmlns:a16="http://schemas.microsoft.com/office/drawing/2014/main" xmlns="" id="{BEC2A404-A6D8-443A-B684-35572415D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BAFE6B-0F8E-4F0E-9CB7-678C6380EB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2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37D0DB0-0C16-4334-995F-E22142CBA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BD46FB2-6BF4-470B-A9A7-6E471EF968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E1B9E2A-69C8-454A-80D1-2C97521B5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9A504-C3D0-4DD4-B959-C29A75A01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751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1426-4AF1-414D-9C21-9FBA91C3C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90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DFC-3877-44F0-A786-3FF2A166B8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7970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D60F3-308E-4B80-96BF-180619B61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9350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B689-D9B8-4272-A255-9D5893C1F3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424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335EF-7D24-4865-85F0-16B5D68BCD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22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45652-7E83-4B34-A93A-A35C078E9D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8214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55660-DF54-4F3C-835A-B9E38059FE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84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1AF41-ABDB-4626-B522-422676ABA9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63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91C46-D495-4C37-9A97-442F2DB751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205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E6C21-72F6-44CF-82F9-26FC43C5CA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764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2536D-BB71-4A3B-A931-8C5C615B07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5815E-B48B-4FC9-8E38-BCCD1C7FA7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1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46D4F-7299-46E4-9C63-CAD0C6A994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007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301C4-FDB7-4B7E-A853-0B2C645791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17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C10CE-C346-413E-95B4-5466BE3DEC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063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xmlns="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xmlns="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4" name="Rectangle 8">
            <a:extLst>
              <a:ext uri="{FF2B5EF4-FFF2-40B4-BE49-F238E27FC236}">
                <a16:creationId xmlns:a16="http://schemas.microsoft.com/office/drawing/2014/main" xmlns="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C750CA-28C3-4ADA-BEBC-4EF9A6FF20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928992" cy="1404193"/>
          </a:xfrm>
        </p:spPr>
        <p:txBody>
          <a:bodyPr/>
          <a:lstStyle/>
          <a:p>
            <a:r>
              <a:rPr lang="en-US" altLang="ru-RU" sz="3200" b="1" dirty="0"/>
              <a:t>An Economic History of the Euro </a:t>
            </a:r>
            <a:r>
              <a:rPr lang="ru-RU" altLang="ru-RU" sz="3200" b="1" dirty="0"/>
              <a:t>  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4A6427-5CFA-4658-AA47-C88BCBD7E9ED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A5AE6EC2-85FC-4F90-82AA-F965BC3726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2120" y="3284984"/>
            <a:ext cx="3384376" cy="2088232"/>
          </a:xfrm>
          <a:solidFill>
            <a:schemeClr val="accent3">
              <a:alpha val="0"/>
            </a:schemeClr>
          </a:solidFill>
        </p:spPr>
        <p:txBody>
          <a:bodyPr/>
          <a:lstStyle/>
          <a:p>
            <a:pPr marL="0" indent="0" algn="r">
              <a:buNone/>
              <a:defRPr/>
            </a:pPr>
            <a:r>
              <a:rPr lang="en-US" sz="24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Olga </a:t>
            </a:r>
            <a:r>
              <a:rPr lang="en-US" sz="2400" b="1" dirty="0" err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Butorina</a:t>
            </a:r>
            <a:endParaRPr lang="en-US" sz="24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  <a:defRPr/>
            </a:pPr>
            <a:r>
              <a:rPr lang="en-US" sz="24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at the EU Delegation </a:t>
            </a:r>
          </a:p>
          <a:p>
            <a:pPr marL="0" indent="0" algn="r">
              <a:buNone/>
              <a:defRPr/>
            </a:pPr>
            <a:r>
              <a:rPr lang="en-US" sz="24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Russia</a:t>
            </a:r>
          </a:p>
          <a:p>
            <a:pPr marL="0" indent="0" algn="r">
              <a:buNone/>
              <a:defRPr/>
            </a:pPr>
            <a:r>
              <a:rPr lang="en-US" sz="24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22/01/2020</a:t>
            </a:r>
            <a:r>
              <a:rPr lang="ru-RU" sz="2400" b="1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5FE4BC1-5DD2-4395-AAC7-D31530223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56253"/>
            <a:ext cx="5616624" cy="354549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FCE574-EA4C-4985-9F12-79D1653CD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foreign exchange turnover (BIS), GDP and exports.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7CE4E9F-3A52-47DD-9625-1266DAA2F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3437" y="1752600"/>
            <a:ext cx="4259653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Daily foreign exchange turnover: </a:t>
            </a:r>
          </a:p>
          <a:p>
            <a:r>
              <a:rPr lang="en-US" dirty="0"/>
              <a:t>2010 – $3.7 trillion</a:t>
            </a:r>
          </a:p>
          <a:p>
            <a:r>
              <a:rPr lang="en-US" dirty="0"/>
              <a:t>2013 – $4.9 trillion</a:t>
            </a:r>
          </a:p>
          <a:p>
            <a:r>
              <a:rPr lang="en-US" dirty="0"/>
              <a:t>2016 – $5.1 trillion</a:t>
            </a:r>
          </a:p>
          <a:p>
            <a:r>
              <a:rPr lang="en-US" dirty="0"/>
              <a:t>2019 - $6.6 trillion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283AADB-21A8-48C3-BAA3-ACCC2D94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  <p:pic>
        <p:nvPicPr>
          <p:cNvPr id="7" name="Объект 5">
            <a:extLst>
              <a:ext uri="{FF2B5EF4-FFF2-40B4-BE49-F238E27FC236}">
                <a16:creationId xmlns:a16="http://schemas.microsoft.com/office/drawing/2014/main" xmlns="" id="{5ABCAAD3-ACB2-4219-BA60-997B8AA7B8F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09" y="1752600"/>
            <a:ext cx="4250129" cy="4267200"/>
          </a:xfr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495902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78A555-10DF-45E3-8DA0-02F272FD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8317805" cy="1216025"/>
          </a:xfrm>
        </p:spPr>
        <p:txBody>
          <a:bodyPr/>
          <a:lstStyle/>
          <a:p>
            <a:r>
              <a:rPr lang="en-US" b="1" dirty="0"/>
              <a:t>Why the European </a:t>
            </a:r>
            <a:br>
              <a:rPr lang="en-US" b="1" dirty="0"/>
            </a:br>
            <a:r>
              <a:rPr lang="en-US" b="1" dirty="0"/>
              <a:t>central bank</a:t>
            </a:r>
            <a:r>
              <a:rPr lang="ru-RU" b="1" dirty="0"/>
              <a:t>?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E3FA564-17E1-4E7D-A3E8-1605B1633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1920" y="1752600"/>
            <a:ext cx="5112568" cy="4267200"/>
          </a:xfrm>
        </p:spPr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Tommaso 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Padoa-Schioppa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(1940-2010), an Italian banker and economist. 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national central banks need to coordinate their interest rates.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5461A29-34DC-4D81-AE60-E7506BB8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E6C21-72F6-44CF-82F9-26FC43C5CAD5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  <p:pic>
        <p:nvPicPr>
          <p:cNvPr id="6" name="Объект 6">
            <a:extLst>
              <a:ext uri="{FF2B5EF4-FFF2-40B4-BE49-F238E27FC236}">
                <a16:creationId xmlns:a16="http://schemas.microsoft.com/office/drawing/2014/main" xmlns="" id="{B92D9CEF-DF88-4077-933E-FCC2021289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75" y="1720378"/>
            <a:ext cx="3083254" cy="4310994"/>
          </a:xfrm>
        </p:spPr>
      </p:pic>
    </p:spTree>
    <p:extLst>
      <p:ext uri="{BB962C8B-B14F-4D97-AF65-F5344CB8AC3E}">
        <p14:creationId xmlns:p14="http://schemas.microsoft.com/office/powerpoint/2010/main" val="291639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0FEBC90-1019-4FCB-BAAB-14E2941C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E6C21-72F6-44CF-82F9-26FC43C5CAD5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  <p:pic>
        <p:nvPicPr>
          <p:cNvPr id="8" name="Объект 8">
            <a:extLst>
              <a:ext uri="{FF2B5EF4-FFF2-40B4-BE49-F238E27FC236}">
                <a16:creationId xmlns:a16="http://schemas.microsoft.com/office/drawing/2014/main" xmlns="" id="{D8D2E3DC-FAB3-4429-AC92-64AA999F719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98" y="1124744"/>
            <a:ext cx="8438203" cy="4155480"/>
          </a:xfrm>
        </p:spPr>
      </p:pic>
    </p:spTree>
    <p:extLst>
      <p:ext uri="{BB962C8B-B14F-4D97-AF65-F5344CB8AC3E}">
        <p14:creationId xmlns:p14="http://schemas.microsoft.com/office/powerpoint/2010/main" val="1956854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FEA83F5D-9A84-48C0-8FB9-D555469F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true value of the euro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FDE0FA7-429C-4062-A1FF-0462FD9F8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680520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/>
              <a:t>The euro reduces the actual discrimination of the EU in the global economy and prevents the dollarization of domestic payments.</a:t>
            </a:r>
          </a:p>
          <a:p>
            <a:r>
              <a:rPr lang="en-US" sz="2800" dirty="0"/>
              <a:t>It safeguards the EU internal market from the rise of protectionism.</a:t>
            </a:r>
          </a:p>
          <a:p>
            <a:r>
              <a:rPr lang="en-US" sz="2800" dirty="0"/>
              <a:t>The EMU allowed the EU to keep a historical initiative after the collapse of the bipolar system. </a:t>
            </a:r>
          </a:p>
          <a:p>
            <a:r>
              <a:rPr lang="en-US" sz="2800" dirty="0"/>
              <a:t>Now it is a tool for global governance. </a:t>
            </a:r>
          </a:p>
          <a:p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89A49411-1E33-4E75-8947-8B602B30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46D4F-7299-46E4-9C63-CAD0C6A99441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6874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D757B9-9115-4F06-97DA-EED5B356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96752"/>
            <a:ext cx="8280920" cy="2664296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6"/>
                </a:solidFill>
              </a:rPr>
              <a:t>Thank you for the attention!</a:t>
            </a:r>
            <a:br>
              <a:rPr lang="en-US" b="1" dirty="0">
                <a:solidFill>
                  <a:schemeClr val="accent6"/>
                </a:solidFill>
              </a:rPr>
            </a:br>
            <a:r>
              <a:rPr lang="en-US" b="1" dirty="0">
                <a:solidFill>
                  <a:schemeClr val="accent6"/>
                </a:solidFill>
              </a:rPr>
              <a:t/>
            </a:r>
            <a:br>
              <a:rPr lang="en-US" b="1" dirty="0">
                <a:solidFill>
                  <a:schemeClr val="accent6"/>
                </a:solidFill>
              </a:rPr>
            </a:br>
            <a:r>
              <a:rPr lang="ru-RU" b="1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26628" name="Номер слайда 3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EDE5653-6C9F-4ED1-B7F8-A0DC4C1A1887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b="1" dirty="0">
                <a:solidFill>
                  <a:srgbClr val="C00000"/>
                </a:solidFill>
              </a:rPr>
              <a:t>Contents</a:t>
            </a: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xmlns="" id="{96CD9978-9347-47D2-8A0C-450237D99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2133600"/>
            <a:ext cx="8001000" cy="3886200"/>
          </a:xfrm>
        </p:spPr>
        <p:txBody>
          <a:bodyPr/>
          <a:lstStyle/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en-GB" dirty="0"/>
              <a:t>Bretton Woods and after.</a:t>
            </a:r>
            <a:r>
              <a:rPr lang="ru-RU" dirty="0"/>
              <a:t> 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en-US" dirty="0"/>
              <a:t>“Snake” and the EMS.</a:t>
            </a:r>
            <a:endParaRPr lang="ru-RU" dirty="0"/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en-US" dirty="0"/>
              <a:t>From the four freedoms to the single currency.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en-US" dirty="0"/>
              <a:t>The true </a:t>
            </a:r>
            <a:r>
              <a:rPr lang="en-GB" dirty="0"/>
              <a:t>value of euro.</a:t>
            </a:r>
            <a:endParaRPr lang="ru-RU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dirty="0"/>
              <a:t>  </a:t>
            </a: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AB7DA9-BADA-4891-BE9B-81ECFCC12765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1C589D-B1AD-45A1-A119-E91850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304801"/>
            <a:ext cx="8253734" cy="891952"/>
          </a:xfrm>
        </p:spPr>
        <p:txBody>
          <a:bodyPr/>
          <a:lstStyle/>
          <a:p>
            <a:r>
              <a:rPr lang="en-US" b="1" dirty="0"/>
              <a:t>Postwar global money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820F9A-BBC3-4E3B-9BB1-50C7AC506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exchange rates.</a:t>
            </a:r>
          </a:p>
          <a:p>
            <a:r>
              <a:rPr lang="en-US" dirty="0"/>
              <a:t>Option 1: Fiat (paper) money with the single emission center. Keynes – International Clearing Union.</a:t>
            </a:r>
          </a:p>
          <a:p>
            <a:r>
              <a:rPr lang="en-US" dirty="0"/>
              <a:t>Option 2: Gold-exchange standard where USD is convertible into gold and other currencies have fixed rates to the USD. 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77D2D39-9E7F-4357-BA09-E5FF95523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392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D548F1-504B-42B7-B2A9-CFB57D9CF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Gold reserves of central banks and governments, USD </a:t>
            </a:r>
            <a:r>
              <a:rPr lang="en-US" sz="3600" dirty="0" err="1"/>
              <a:t>mln</a:t>
            </a:r>
            <a:r>
              <a:rPr lang="ru-RU" sz="3600" dirty="0"/>
              <a:t>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DE80D1D-2546-4887-8448-766AF208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0B3A1E47-60E2-46EA-BBBE-2102F06E2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173635"/>
              </p:ext>
            </p:extLst>
          </p:nvPr>
        </p:nvGraphicFramePr>
        <p:xfrm>
          <a:off x="566738" y="1520825"/>
          <a:ext cx="7967662" cy="4788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382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E2991C-879C-4CFD-A8AB-C48AEEA3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Bretton Woods trick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DCFBA1-D95E-4EBA-98A2-3BD20B93E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July 1944.</a:t>
            </a:r>
          </a:p>
          <a:p>
            <a:r>
              <a:rPr lang="en-GB" dirty="0"/>
              <a:t>Axis </a:t>
            </a:r>
            <a:r>
              <a:rPr lang="en-US" dirty="0"/>
              <a:t>and neutral </a:t>
            </a:r>
            <a:r>
              <a:rPr lang="en-GB" dirty="0"/>
              <a:t>countries did  not participate.</a:t>
            </a:r>
          </a:p>
          <a:p>
            <a:r>
              <a:rPr lang="en-GB" dirty="0"/>
              <a:t>All European countries except UK and Iceland were occupied. </a:t>
            </a:r>
          </a:p>
          <a:p>
            <a:r>
              <a:rPr lang="en-GB" dirty="0"/>
              <a:t>China and the USSR – useful deadweight.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BCF46A-6F73-400F-9D18-CA456D13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12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BB9CF9-72E3-43B8-8051-57DFA615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European Payments Union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640C3F-8A0F-474A-918C-3EE85F5E2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1950 – 1958</a:t>
            </a:r>
          </a:p>
          <a:p>
            <a:r>
              <a:rPr lang="en-US" dirty="0"/>
              <a:t>Restored convertibility, multilateral settlements instead of barter. </a:t>
            </a:r>
          </a:p>
          <a:p>
            <a:r>
              <a:rPr lang="en-US" dirty="0"/>
              <a:t>Moneys of different quality. European currencies – trade within the EEC. </a:t>
            </a:r>
          </a:p>
          <a:p>
            <a:r>
              <a:rPr lang="en-US" dirty="0"/>
              <a:t>USD – international trade and investments, prices for oil and commodities.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8CD95CB-F7D1-4DDC-A271-075900EB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1465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8D1FD6-835C-4AF2-BD43-853863BF5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effective exchange rates 1964=100, BIS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226788F-BE87-4729-B295-DC2FEEF2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9CDB5296-C46C-4DCB-A2DE-C6E29F2330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398006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624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5E0AE2-E1AC-4DD5-B66A-829656551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EEC needed fixed rates?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D68378-E890-4488-897C-8C286DCCF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677971"/>
            <a:ext cx="8325742" cy="4415325"/>
          </a:xfrm>
        </p:spPr>
        <p:txBody>
          <a:bodyPr/>
          <a:lstStyle/>
          <a:p>
            <a:r>
              <a:rPr lang="en-US" sz="2800" dirty="0"/>
              <a:t>Rome treaty – little attention to monetary cooperation. “Hamlet” without the Prince of Denmark.</a:t>
            </a:r>
          </a:p>
          <a:p>
            <a:r>
              <a:rPr lang="en-US" sz="2800" dirty="0"/>
              <a:t>Common Agricultural Policy – an island of planned economy in the free markets sea. </a:t>
            </a:r>
            <a:r>
              <a:rPr lang="en-US" sz="2800" b="1" dirty="0"/>
              <a:t>A strategic deal between France and Germany.   </a:t>
            </a:r>
          </a:p>
          <a:p>
            <a:r>
              <a:rPr lang="en-US" sz="2800" dirty="0"/>
              <a:t>Flexible exchange rates exchange rates - a threat to trade flows? Real risk of rising </a:t>
            </a:r>
            <a:r>
              <a:rPr lang="en-US" sz="2800" b="1" dirty="0"/>
              <a:t>protectionism and dollarization</a:t>
            </a:r>
            <a:r>
              <a:rPr lang="en-US" sz="2800" dirty="0"/>
              <a:t>.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1EE1BD0-4AD9-45C8-9568-372BB0EF9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088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691BE4-3052-4E67-B153-4A52B8613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101781" cy="1216025"/>
          </a:xfrm>
        </p:spPr>
        <p:txBody>
          <a:bodyPr/>
          <a:lstStyle/>
          <a:p>
            <a:r>
              <a:rPr lang="en-US" b="1" dirty="0"/>
              <a:t>European monetary cooperation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14C16D-5EA2-4B1A-8400-84B9E9AB7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“Snake in the tunnel” (1972-1978) gave limited results. </a:t>
            </a:r>
          </a:p>
          <a:p>
            <a:r>
              <a:rPr lang="en-US" dirty="0"/>
              <a:t>European Monetary System and the Exchange Rate Mechanism (ERM). </a:t>
            </a:r>
          </a:p>
          <a:p>
            <a:r>
              <a:rPr lang="en-US" dirty="0"/>
              <a:t>Three challenges: removal of capital controls (1992), rapid growth of financial markets, Germany’s unification.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D3A0D7F-2D14-43BE-8C2D-2B4A9EB2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2569641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1626</TotalTime>
  <Words>425</Words>
  <Application>Microsoft Office PowerPoint</Application>
  <PresentationFormat>Экран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Verdana</vt:lpstr>
      <vt:lpstr>Wingdings</vt:lpstr>
      <vt:lpstr>Profile</vt:lpstr>
      <vt:lpstr>An Economic History of the Euro   </vt:lpstr>
      <vt:lpstr>Contents</vt:lpstr>
      <vt:lpstr>Postwar global money</vt:lpstr>
      <vt:lpstr>Gold reserves of central banks and governments, USD mln.</vt:lpstr>
      <vt:lpstr>The Bretton Woods trick</vt:lpstr>
      <vt:lpstr>European Payments Union</vt:lpstr>
      <vt:lpstr>Nominal effective exchange rates 1964=100, BIS</vt:lpstr>
      <vt:lpstr>Why the EEC needed fixed rates?</vt:lpstr>
      <vt:lpstr>European monetary cooperation</vt:lpstr>
      <vt:lpstr>Daily foreign exchange turnover (BIS), GDP and exports.</vt:lpstr>
      <vt:lpstr>Why the European  central bank?</vt:lpstr>
      <vt:lpstr>Презентация PowerPoint</vt:lpstr>
      <vt:lpstr>The true value of the euro</vt:lpstr>
      <vt:lpstr>Thank you for the attention!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Bytorina_O_V</dc:creator>
  <cp:lastModifiedBy>Acer</cp:lastModifiedBy>
  <cp:revision>106</cp:revision>
  <dcterms:created xsi:type="dcterms:W3CDTF">2006-11-09T08:03:11Z</dcterms:created>
  <dcterms:modified xsi:type="dcterms:W3CDTF">2020-02-03T12:02:25Z</dcterms:modified>
</cp:coreProperties>
</file>